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6858000" cy="9906000" type="A4"/>
  <p:notesSz cx="6858000" cy="9144000"/>
  <p:defaultTextStyle>
    <a:defPPr>
      <a:defRPr lang="sv-SE"/>
    </a:defPPr>
    <a:lvl1pPr marL="0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4" autoAdjust="0"/>
    <p:restoredTop sz="91652" autoAdjust="0"/>
  </p:normalViewPr>
  <p:slideViewPr>
    <p:cSldViewPr>
      <p:cViewPr>
        <p:scale>
          <a:sx n="80" d="100"/>
          <a:sy n="80" d="100"/>
        </p:scale>
        <p:origin x="1612" y="-120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6C69DA-970F-4364-B0EB-BCA76ECD3710}" type="datetimeFigureOut">
              <a:rPr lang="sv-SE" smtClean="0"/>
              <a:t>2024-08-22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65A1C3-8AE1-4E5E-85AA-E204FE14635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7720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65A1C3-8AE1-4E5E-85AA-E204FE14635B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267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am 8"/>
          <p:cNvSpPr/>
          <p:nvPr userDrawn="1"/>
        </p:nvSpPr>
        <p:spPr>
          <a:xfrm>
            <a:off x="0" y="0"/>
            <a:ext cx="6858000" cy="9906000"/>
          </a:xfrm>
          <a:prstGeom prst="frame">
            <a:avLst>
              <a:gd name="adj1" fmla="val 34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 lang="sv-SE">
              <a:gradFill flip="none" rotWithShape="1">
                <a:gsLst>
                  <a:gs pos="0">
                    <a:schemeClr val="tx1">
                      <a:tint val="66000"/>
                      <a:satMod val="160000"/>
                    </a:schemeClr>
                  </a:gs>
                  <a:gs pos="50000">
                    <a:schemeClr val="tx1">
                      <a:tint val="44500"/>
                      <a:satMod val="160000"/>
                    </a:schemeClr>
                  </a:gs>
                  <a:gs pos="100000">
                    <a:schemeClr val="tx1">
                      <a:tint val="23500"/>
                      <a:satMod val="16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</a:endParaRPr>
          </a:p>
        </p:txBody>
      </p:sp>
      <p:sp>
        <p:nvSpPr>
          <p:cNvPr id="10" name="textruta 9"/>
          <p:cNvSpPr txBox="1"/>
          <p:nvPr userDrawn="1"/>
        </p:nvSpPr>
        <p:spPr>
          <a:xfrm>
            <a:off x="224438" y="9639262"/>
            <a:ext cx="5512198" cy="250606"/>
          </a:xfrm>
          <a:prstGeom prst="rect">
            <a:avLst/>
          </a:prstGeom>
          <a:noFill/>
        </p:spPr>
        <p:txBody>
          <a:bodyPr wrap="none" lIns="95782" tIns="47891" rIns="95782" bIns="47891" rtlCol="0">
            <a:spAutoFit/>
          </a:bodyPr>
          <a:lstStyle/>
          <a:p>
            <a:r>
              <a:rPr lang="sv-SE" sz="1000" b="1" dirty="0">
                <a:solidFill>
                  <a:srgbClr val="00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TFiK Trollhättan Friidrottsklubb       www.tfik.se     tfikarena@outlook.com</a:t>
            </a:r>
          </a:p>
        </p:txBody>
      </p:sp>
      <p:sp>
        <p:nvSpPr>
          <p:cNvPr id="34" name="textruta 33"/>
          <p:cNvSpPr txBox="1"/>
          <p:nvPr userDrawn="1"/>
        </p:nvSpPr>
        <p:spPr>
          <a:xfrm>
            <a:off x="330049" y="1521247"/>
            <a:ext cx="1192106" cy="219828"/>
          </a:xfrm>
          <a:prstGeom prst="rect">
            <a:avLst/>
          </a:prstGeom>
          <a:noFill/>
        </p:spPr>
        <p:txBody>
          <a:bodyPr wrap="none" lIns="95782" tIns="47891" rIns="95782" bIns="47891" rtlCol="0">
            <a:spAutoFit/>
          </a:bodyPr>
          <a:lstStyle/>
          <a:p>
            <a:r>
              <a:rPr lang="sv-SE" sz="8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BRA MAGKÄNSLA</a:t>
            </a:r>
          </a:p>
        </p:txBody>
      </p:sp>
      <p:sp>
        <p:nvSpPr>
          <p:cNvPr id="2" name="AutoShape 2" descr="data:image/jpeg;base64,/9j/4AAQSkZJRgABAQAAAQABAAD/2wCEAAkGBhAPEBIQDxAQEA8UEBAPEBAUFBQWEA8QFRAVFRYQFRIXGyYfGBsjGRUVHy8gJCcpLC0sFR4xNTAqNSYrLCkBCQoKDgwOGg8PGiwkHyQpLDIsLDAsLCosLCwsLCkpKSkpLCwsKSksLCwsLCksLCksLCwpLCwpLCwpKSwpLCkpLP/AABEIAJEBWwMBIgACEQEDEQH/xAAbAAEAAgMBAQAAAAAAAAAAAAAABQcCBAYBA//EAEkQAAEDAgIFBgsFBQYHAQAAAAEAAgMEEQUSBgcTITEiMkFRcZEUFRZSVGFyc4GhsSMzU8HhJEKys9EXNTZDYpJkdHWio9Lwk//EABoBAQADAQEBAAAAAAAAAAAAAAABAgQDBQb/xAAuEQACAgECAwcFAQADAQAAAAAAAQIRAxIxBCFRExQiMkGBwTNhYnGhsXKR0UL/2gAMAwEAAhEDEQA/ALxREQBF8p6hsYLnuDWjiTwUFUaaQgkRsfIesWAKvCEp+VFXJR3OiRcv5Zn0d/enlk70d/eund8nQr2sTqEXL+WTvR396eWTvR396d3ydB2sTqEXL+WTvR396eWTvR396d3ydB2sTqEXL+WTvR396eWTvR396d3ydB2sTqEXL+WTvR396eWbvR3d6d3ydB2sTqEXLt02A50DwO0KWw3H4ajmOs7zXbnfqqSxTiraJU4vZkki8uvVzLhERAEREAREQBERAEREAREQBERAEREAREQBERAEREAREQBERAF8qidrGl7jZrQST6gvquY04qi2FsYNi94v2AHd32V4Q1yUSsnpVkHW1762QucS2IHkt/8AulYyVEcItbf1Dj8V85ZBDHu48B2qHdISbnivVjFNUtjE5EmcYPQ0fNeeN3ea35qMzJmXTRHoV1Mk/G7vNb808bu81vzUZmTMmiPQamSfjd3mt+aeN3ea35qMzJmTRHoNTJPxu7zW/NPG7vNb81GZlvUeD1EwBjieQeDuDT8SocYR3JTbPr43d5rfmnjd3mt+a3o9CKt3HZN7XG//AGtKz8g6nz4P9z//AEXPXh6ovpmacWLNO54t6+IWc1IDZ8ZyuHKBHSf6rVxfBZaUtEpYc17ZSTw67gL54dWFrsp5pO71FWpVqgV9aZ2ui2Omdpjk+9Z3vHX2roFXENRsKqOUcC6zvjuKsYFebngoytbM1Y5Wj1ERcDqEREAREQBERAEREAREQBERAEREAREQBERAEREAREQBERAFxmnR5cHtLs1xWnh+0g9td+H+ojnl8rOfxiTe0eon5qOzLbxo8pvsn6qOzL1obGKW59syZl8cy9zK5B9cyZl8syZkB9cyZl87r2NuYho4kgd5sgOt0P0cEv28ouwH7NvQ4jiSOpd01oG4bgvjQ0wijYxosGtaLdgWwvDy5HklbN8I6UeIVhNMGNLnEBoFyTwAUFJpxRtJGdzvWGm3eqxhKWyJcktyK1hHlQ9j/qFx4ktY9hU5pdj0VWYzFm5Ide4txsudzL1+Hi1jSZiyO5OibxB2+I/6h+Ss2HmjsVW15+57R+StKHmjsH0WHiv/AJ9zRi9T6IvnLUMZz3Nb1ZiBfvWDa6IkASRkncAHC5+F1kO1n3RfKWqY0tDntaXHK0EgFx6h1oyqY5zmNe0vbbM0EFzb8LjoQk+qLRlxmFtQyldIBUPY6Rke+7mNNi5fYV8W02O0ZtcufZ3GfL52XqU0yLNhEutLEsYgpW56iWOFnnPcAD3qNyTdRRuE6Q0tWCaaoimA45HA2Ukpaa3FhERQAi16uvihAMsjIwXBoLiAC48AL9K+GJY3BTGITSBhmkEMV78uQi4aLKaZFm+i0KvGoYpYYJJA2aYuELDxkyi5t2LeUUTZ6i8uvUAREQBERAEREAREQBcHrFqmskps3TJYLvFW2tfn0nvT9Au/D/URzy+VkRjMoLmWIPJPT61H3UfpHz4+vKfqo9ldIODz2Gx+q9iC8KMUtzobpdRDMXd0tB9fBfZmLt6WkfNXoqSV0zLSbicfWR8CsxiEfnBKBt3W5gwBqIQeG1Z9V1miejdHU0kcskedzs13Z5BeziOAcFNwaH0bHNeyGzmkOadpIbEeouWLJxUFcaZ3jhlyZMheoi8o2HKaw6xzIGMabB8mV3raGk277KvLq4MTwaGqDWzszhpu0ZnNsbW/dIUf5E0P4H/kl/8AdbsHEQxwppmfJjlJ2irrrwnr3KY1k4dHRugFM3Zh4eXb3OvYi3OJsuEllc7nOJ7SvQxyWSOpGaS0ujssWrmMENzclwFhv6lbsPNHYFRWMD7j2h+SvWLmjsC83i1yj7/BqxepwGtGkZNUYVFI3NG+sc17ehzdk7cVP0er3DYZGSxUsbJI3B7HC92uHAhc/rSpdrUYVGXPYH1bmlzDZ7bxHe13QVOYfoO2CVkwrK6QsdmyPnLo3biLOb0jeuTdQXPqTXifI0NM8YoGVNOyeGarrYneEQQQNc+Vg4bRwG4DtWGi2kFA+umtT1FFX1AaXsqWFjpwzhkubG1+jrWtoIGvxbF3yWNSJmRgnnNgDBlA6huHcFjrMBFdgzovvvDS0Ec7Z8nMOxSoq9H239rFvzGziv8AiOi/5Co/jUkx9F45c0RO8YCjDjN+5sC+wbx43HUo3Ff8R0X/ACFR/GkX+JpP+mR/zXKGrS/4/JN1/wBndKttKmsZjlK+vDXUT4Hspy+2xjnHEvvuuR1qySqsiw3yiqq9tTM9tNSyup6aFthklAc0zu3Xcdx3Hcq4uTbe1DJ0W598Bp2VOO+GYezJQxUzoZpWtyw1MxcbBm6zrXbyh1KzlVDNL5sLpp8OxBrvCWQyCimY2zatrrtjAyjc8G113mhlNNFQUrKkudUCBm1LjmdnIuQXdJF7fBWyp7+yEGtjexfFYqSGSoncGRRtLnO9XUB0n1Lk6jWpFGxsstDiEcLrZJnQ2Y+/C2+4v0XAX11rxNfh7mF1pHTwbFlr7WYStLYj1AkcehROkj8RxOkFAMNlpnOMYlnkfHsI2tcLlha4udw3bgkIRaTfUicndIldKMToZ6OmmrqafZuqYhFG9uWWOVzsrXOaSLDf3FaetAWfg9uHjWC3ZlKy1rx5aOkb1V1GL9kgWOtH7zB/+qwfwlTjXNP9/wCCflZnpl/fWDe1VfwNU3j2mcdJKIRT1dTMW58kELn2b1l3NHxKhdMv76wb2qr+Bq38X0un8OOH0NNHPUNibNK+WQxxRMdwuQ1xJ3jgFDVqP6+WE+cv38Gzo7pxDWzPp9lPTVLG5zBOzJI5vDM0X3jsXSKtYzVnSCkNYynZIaGpy7B73tLc7ecXtab/AAVlKmSKWxeDbXM5rSDTqCjlbTiOepqXNz7CnjMkjW3sC4Dc2/rKwwLT+nqpvBnxVFJU2JbDUx7NzwPMvud8FC6vg12JYy99jOKmNm/nCINdlA6huC+msFo8OwlzbbXwtwB6cmQ3HYr6I3p+3xZTU61E1jem8dNOKVkFRV1GQSOigYHFjDeznkkBt7brraw/SmKWlfVSMlpY48+1bUMMb48gBJIPRv4qEx7RqthrXYlhronyPjZFUUstw2djCbFsgvlcLnoX1w3EmY5RVdLPE+mlBfSVMVwTE8tuC13A7iCq6Y0mvctbsUesZkpjLaHEBBK5rY6gwHZOzHkvIBzBu8HMRZdgFW8GM4hgbIYa6OOqoQ+Kmiq4iGyxsJDI2yRW6BYXB6OlWOw3UTiltsTBt7mSIi5lwq31rjl0nvT9ArIVca1ufSe9P0C0cN9RHPL5TiNIxymeyfqohS+kfOZ7J+qiQF7WNeFGKW4ssgll6AulFLPLL0BegLKysQXNq4/u6Htk/mFdQqRwnTmspImwwmMRtva7LnebnepfCdY1dLUQxvdFlfI1rrMsbE9a8bLweRylL05m2GaNJFrovF6sBoC8K5PWDpHPQxwupy0F8jmOzNuLBhP5Lif7T8Q86H/8x/VacfC5MkdUTlLLGLpkrrg59N7Mn1CrkhTGPaTVFcWGoLDkBDcrbceKiSF6+CDhjUWY5yUpWiaxf/I9ofkr0i5o7AqMxj/I9ofkrzh5o7F5vGbR9/g04d2QmkWi4rJqSUyFng0xmDbX2nJLct77uKnl7ZFittUzvRyeOaDbWq8OpKh9HWZRG97Wh0crOp7Ok8N/qCYRoOWVIraypfWVLQWxFwDYoAeOSMdJ611iK2uVUV0RuyArNGg/EIcQMuXY08kOzsLEON82a+6y5zCqyOo0jnkge2WNmHRMc9hDmhxldybjcu/kjDgWkXBBBHWCLEKNwPRejoQ4UlPHBntnyje617XPULnvUqfJ30oOJKLjsQ0BcKp9ZQVclHNKbzNyh8Mp6CWG1iuysipGTjsS4p7nDu1Yx1DnS4jUz1sxaWMJOzjhB6Y2N4G++5U5orgU1FE6GWqfVMDvsS8faRxgbmOf++fWpuy9VpTlLkwoJczhdbUw8DjieGtjlqYY3zu4UwzX2oPQR0E9ah8UwCgpaZ08OM1TJGsJjd4bna94G4bMkg3PQrLrKKOZjo5WNkjcLOa4XBHYoCk1bYVC8SR0MDXg3BsTY+oEq8Miiq5lJRbbI2LBp8YwyjNW4wTiSCpeMm8ljs1i08L2UxpPoqK51I4yGPwaqZVCzb7TKCMnHdx4qfAsllTW75F9K9SBxjRcVNZR1ZkLTSmUhmW4kzgDeei1lp4xoY99X4dSVJpqkxiGQlgfHJGOALbjf8ehdVZeoptBxTOPw3QHZV0de+qlmnEcjJc45Ly+1sgvaNotzQuvXqKspOW5KSWxyWM6CmSq8Oo6l9HVFuSQtAdFO3o2ke65HWssG0H2dT4bWVD6yrDcsbnDLFC3/RGOB9a6qyWVtcqqyNC3OYxDRms20ktLiD4Wym74ZGCVjHWAzR3ILeHDgvMP0GZBSTU7KicTTv2s1YHATuluCH7hYWsBbhbcupXllGuWw0rc4uXQSoqTG2vr3VEET2StibG2MyPYbtMjrm4uL2Fl2gC9RQ5N7hRS2CIigsFXGtUcuk96foFY6rnWpz6X3p+gWjhvqo55fKcTpEOUz2T9VEhS+kXPZ7J+qiQvcx+VGCW4ssgEAWQC6FTwL2yysvQFaiDGykNHx+10/vmfVaNlI6Pj9rp/fM+qrkXgf6f+Ex3RfKLxer5c9Ur/AFvfc03vnfynKsiFZ2t37mm987+WVWRC97gvor3PPz+dmBCxIX0ssSFqORNYuPuPab+SvGHmjsVIYuPuPaH5K74eaOxeNxu0ff4NuH1Poi0avGYYZI4ZJA2SQPcxp6WsF3G/RZQ9FrGwyeZtPFVxulc7KwbwHu6muIsViUW9kd3JI6V7gBcmwG8k8AFpUGOU1QXNp6iCYtALhHIx5aCSASGncDY9y1dJ8SpoaaTwqZsET2uizuNt7gRYdZXKaF4zRS1LA2uhnmZTimhjbEYi5gIJcQScx3DgpUbTZVyp0WEtGvxympyBUVMEBcCWiWVjC4DiQHEXW7dUprtjDsRo2u4Ojaw9dnTAHf8AFTigpyojJJxVotZmltA4hra6jc4kBrRUREkngAM28qWBXCU+pnCo3se1s+Zj2vbeZ1szSCN3wCz0o1q01BM6mbFNU1DLZ2MFgy4uLuPH4XUuCk6x2wpNK5HcouF0U1s01fMKZ0UlNO4kMZJYh5AvYOHA2vuPUpfS/TqlwtjXTlzpH32UTBd77cT1Ab+JVXjknprmTri1dnRoq/0Z1w01bUMpnwTU8kpywl1nNkNibXHDcCpHS3WVTYc8QZJKipNiIIhdwB4XPR2cVPZyuqGuNXZ165zH9O6ShqIaacyCWYtEeVhc3lPyC7hw3lRWjetWnq5xSzQzUlQ45WRyjnmxNgeg2HSuN1xyhuK0D3GzWiF7j1NbUhzj3Aq8MVz0yKyyJRtF0r1VlJr3ohNkEE5gzW29hw84R8bfNWAzGITAKnO3YGPa7ToyWvdc5Y5R3RZTi9mbqKsa3XrTNeRBSzzxt4yizRbrsd4+Nl12iem1LicZfTlwey20ieLPjvwv0EbuIUyxTiraCyRbpM6BFxelmtOkw+QwZX1FQOdFHbkX6HOO6/q4rV0b1wUtXMKeWKWllcQ1geLtc4/ukjmntTsp1qrkO0jdWTulOm9LhhiFSXgzFwjDGF3NLb3tw5wU/G+4BHAi4VQ6+T9ph/bUfxQrtNKtPqfCoods18kkjRkiZbMWgC7jc2AFwrPH4YuO7KLJ4mnsjrEWrhdaZ4Y5TG+IvY1+zfbOzML5XWJF1tLidgiIgCrrWnz6X3h+gVilV1rT59L7w/RaOF+qjnl8pxWkXPZ7J+qigFLaQjls9k/VRQC93H5UYJbnoCyARZLrRQAL2yBZWVqIPLLfwAftVP75n1WkApDAB+1Qe+Z9VXIvA/0/8Jjui9F6vF6vlT1jgdbY+xpvfO/llVoQrM1tfc0/vnfyyq0K9/gfor3PPz+dmFlgQvrZYELWziTWL/5HtN/JXdDzR2KksXH3HtD8ldsPNHYvE43aPv8ABuw+pX2sPD2VGJYVDKCY3unDwCRmaGg5SR0G28Lb1p4LB4pneI2RvgYJYHMAaY3tcLWI4LQ1k0Tp8RwuKOV0L3GfJK22Zjg0EHf2L64nozjGJBlNXvpYqIPDpnQF5lqmt4MLXDkA8dxXFbQd7f8ArJ9ZKiTxLSGmgpKKWrh288jYthCGB8rpXR7y1p9V7lcnpnisk02GyOw+aic2vhDZX7O7g5wBZZhvw611ul+iM0zqSooTG2ppHfZMkvsnsIsWEi5G629ReL6K4riDqaWqNLEYKqGVtPG5xYWteC+R0hbcusLAAAbyog4qn+xNS2LCAVJ674y7EKRoNi6JrQ7zSZgL/C6u0BV1rE0Aq8QraWenMIjjDRJncQ4ASh12gNN9wPSFXBJRnbLZYuUaNHCtUddDPFM/FpXtZIyRzLzcsNdfKbyEb+xbmM6wCyukpMNw9tVVg2mkuGi4AvdwBJtcbyrHIVXYxoBidPiMlfhMkN5S5z2Sm2UutcWykOF9/RZXhPW/H05dCJRcV4Tla+oqn4/RvrIGU05fBeNjszS27rOzdZ39yk9J2ip0oghqLOgaYmhjubbYukAsdxu+3bwUkzVrib8QpK6pqIZ3te2SoNy3Z5SbRxNDbOAB6bKY1i6uZMQeyqpHtiq4wGjMS1sgDrt5YF2kG9j6117SOpc/Sv0ctEqfL1O1lw+FzmOdFGXMOaNxaLsda12no3Ki8PqKzx7VyUkMU9SH1Fmyus0NDmtzA9YAC7LRvRLHH1MMuJ1oMMLw9sTH5tq4XFnWa0W3+teaU6tKsVjsQwmdsVQ8kvY82bcgAlrrHjbgQuePTBtNp2vYvNOVNL1IjFtGsar62lqp6WCB0Mkd3RycWCQOJPSbC/evhrkia/FKFj97XNhY/wBh1QA7f2ErpcFwbSKSpikrquCOnY8PfHEQTKB+4bMFu9NYOrqoxOtp5GOjZTtj2cxLiJRyibsblIPxIV4zSmra5L0IlBuLpG1rUwqnGEy2jjZs8his0NyHOBZtvUuClrZRorGLuDTWuiJ374tq8hvZcBSuIatcdqXNpqisZLRNeMr3PObIOB2eXee0qwJtB6d+HDDbWiDA0O/eDxv2vtX3qFOMIpXfOw4uTbquRp6s6GJuFU2VjOXHmk3DluPHN1rgtWY2ekFZHD91s6u4HABtRFl7iSB2rcp9BtIqMPp6Kqh8GJOQl9nNB6bFhynsJXWavtXviwSSyybarlFpHjmtF82Vvx3k9KhuMVJ3dkpNuKqqOL1TxMnxaulms6ZrpXMzcczp3B1geqwHqX018QMjdSzRgNn+05TdzzlsW9xUjpBqxroax1dg87I5JHPe9jzlyl5u4NOUggm5sR0phOrTEKqqZVY1OyTZkFkTDmBsbgHkgAX37u9X1x19pfKtiumWnTXqRWud7nNwou55jkLr+cRBe/xWrg0jRpBbFxmm5AgN7QNOz+zOV3FpG4dGZdnrP0FqsSdSGlMIEJkDxI4t5LjHYts08Mh3etZaxtXb8RiikpyxlbEGtDnEtbIzpaXgEixuRu+qiGSOlRf39hLHLU2jvGLJRmjUVUyliZWmM1LWBkjmElry0WzXIG88TuUmsTVGpBERAFXWtdpHg7+hsm/u/RWKua05wXwqmc0DlDlN7QCu2CahkTZSa1RpFZ47DnY2QbwOPsnpUGFOYVV7jBKLOF22PSOrtWtXYO5hJYMzP+4fBe9jdeFnnyV8yPCyAXliOIIXoWhHMyAWS8AWQCsgAFv4CP2qD3zP4lpAL70NQYpGSAXLHB4HQbHgonG4tLownTL5Xqrf+1OX0aP/AHu/on9qkvo0f+939F8/3HP0/qPQ7eHU3NbP3NP7538sqtLLo9KNL317GMdE2PI8vBDib3ba28etc6V6/C45Y8SjLcx5ZKUrRiV9KSAySNaB0i/qF9//AN61lDSPebNaT6+jvUzT0zKZhc48rpPX/pC6TlXJbkRVnyxRpkmgjbxLxu7SArqiHJHYqn0Jwt1VV+EOFmNJsPXawA7ArbaF4vGyWpR6fJtwrlZGYho9BUTwVMgcZacuMRDiAC4WN2jcd3WpREWGztQREQkIiIAiIgCIiAIiIAiIgCIiAIiIAiIgCIiAIiIAiIgCxewEWPBZIgK90u0GzuMsXJdxNuntXJZquDkvjLwN1+nvCu4tutOfCIn85oWrHxUoLS+aOU8Sk72Ke8ZuPGnJ7R+i9GIH0b5forY8m4PNTybg81d+/fj/AEp2H3KoGIH0b5foshXn0b5forX8naf8Md5Tydp/wx3lT3/8f6R2H3KpGIH0f5fosxiH/D/L9Fafk7T/AIY7ynk7T/hjvKnv/wCH9Hd/uVZ4f/w/y/RYnED6P8v0Vq+TtP8AhjvKeTtP+GO8qO//AIf0ju/3KoOIH0b5fosfGB9G+X6K2fJ2n/DHeU8naf8ADHeU7/8Aj/Sew+5UxxKY7mQEHr3/ANFsYZotUVbwZbhvV6r/ACVpswCnHCMLdip2s5oAXOXGyaqKossC9eZoYJgzKaMMaALCyk0RYbs7hERAEREAREQBERAEREAREQBERAEREAREQBERAEREAREQBERAEREAREQBERAEREAREQBERAEREAREQBERAEREAREQBERAEREAREQBERAEREAREQBERAEREAREQBERAEREB//Z"/>
          <p:cNvSpPr>
            <a:spLocks noChangeAspect="1" noChangeArrowheads="1"/>
          </p:cNvSpPr>
          <p:nvPr userDrawn="1"/>
        </p:nvSpPr>
        <p:spPr bwMode="auto">
          <a:xfrm>
            <a:off x="0" y="-156500"/>
            <a:ext cx="304800" cy="330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3" name="AutoShape 4" descr="data:image/jpeg;base64,/9j/4AAQSkZJRgABAQAAAQABAAD/2wCEAAkGBhAPEBIQDxAQEA8UEBAPEBAUFBQWEA8QFRAVFRYQFRIXGyYfGBsjGRUVHy8gJCcpLC0sFR4xNTAqNSYrLCkBCQoKDgwOGg8PGiwkHyQpLDIsLDAsLCosLCwsLCkpKSkpLCwsKSksLCwsLCksLCksLCwpLCwpLCwpKSwpLCkpLP/AABEIAJEBWwMBIgACEQEDEQH/xAAbAAEAAgMBAQAAAAAAAAAAAAAABQcCBAYBA//EAEkQAAEDAgIFBgsFBQYHAQAAAAEAAgMEEQUSBgcTITEiMkFRcZEUFRZSVGFyc4GhsSMzU8HhJEKys9EXNTZDYpJkdHWio9Lwk//EABoBAQADAQEBAAAAAAAAAAAAAAABAgQDBQb/xAAuEQACAgECAwcFAQADAQAAAAAAAQIRAxIxBCFRExQiMkGBwTNhYnGhsXKR0UL/2gAMAwEAAhEDEQA/ALxREQBF8p6hsYLnuDWjiTwUFUaaQgkRsfIesWAKvCEp+VFXJR3OiRcv5Zn0d/enlk70d/eund8nQr2sTqEXL+WTvR396eWTvR396d3ydB2sTqEXL+WTvR396eWTvR396d3ydB2sTqEXL+WTvR396eWTvR396d3ydB2sTqEXL+WTvR396eWbvR3d6d3ydB2sTqEXLt02A50DwO0KWw3H4ajmOs7zXbnfqqSxTiraJU4vZkki8uvVzLhERAEREAREQBERAEREAREQBERAEREAREQBERAEREAREQBERAF8qidrGl7jZrQST6gvquY04qi2FsYNi94v2AHd32V4Q1yUSsnpVkHW1762QucS2IHkt/8AulYyVEcItbf1Dj8V85ZBDHu48B2qHdISbnivVjFNUtjE5EmcYPQ0fNeeN3ea35qMzJmXTRHoV1Mk/G7vNb808bu81vzUZmTMmiPQamSfjd3mt+aeN3ea35qMzJmTRHoNTJPxu7zW/NPG7vNb81GZlvUeD1EwBjieQeDuDT8SocYR3JTbPr43d5rfmnjd3mt+a3o9CKt3HZN7XG//AGtKz8g6nz4P9z//AEXPXh6ovpmacWLNO54t6+IWc1IDZ8ZyuHKBHSf6rVxfBZaUtEpYc17ZSTw67gL54dWFrsp5pO71FWpVqgV9aZ2ui2Omdpjk+9Z3vHX2roFXENRsKqOUcC6zvjuKsYFebngoytbM1Y5Wj1ERcDqEREAREQBERAEREAREQBERAEREAREQBERAEREAREQBERAFxmnR5cHtLs1xWnh+0g9td+H+ojnl8rOfxiTe0eon5qOzLbxo8pvsn6qOzL1obGKW59syZl8cy9zK5B9cyZl8syZkB9cyZl87r2NuYho4kgd5sgOt0P0cEv28ouwH7NvQ4jiSOpd01oG4bgvjQ0wijYxosGtaLdgWwvDy5HklbN8I6UeIVhNMGNLnEBoFyTwAUFJpxRtJGdzvWGm3eqxhKWyJcktyK1hHlQ9j/qFx4ktY9hU5pdj0VWYzFm5Ide4txsudzL1+Hi1jSZiyO5OibxB2+I/6h+Ss2HmjsVW15+57R+StKHmjsH0WHiv/AJ9zRi9T6IvnLUMZz3Nb1ZiBfvWDa6IkASRkncAHC5+F1kO1n3RfKWqY0tDntaXHK0EgFx6h1oyqY5zmNe0vbbM0EFzb8LjoQk+qLRlxmFtQyldIBUPY6Rke+7mNNi5fYV8W02O0ZtcufZ3GfL52XqU0yLNhEutLEsYgpW56iWOFnnPcAD3qNyTdRRuE6Q0tWCaaoimA45HA2Ukpaa3FhERQAi16uvihAMsjIwXBoLiAC48AL9K+GJY3BTGITSBhmkEMV78uQi4aLKaZFm+i0KvGoYpYYJJA2aYuELDxkyi5t2LeUUTZ6i8uvUAREQBERAEREAREQBcHrFqmskps3TJYLvFW2tfn0nvT9Au/D/URzy+VkRjMoLmWIPJPT61H3UfpHz4+vKfqo9ldIODz2Gx+q9iC8KMUtzobpdRDMXd0tB9fBfZmLt6WkfNXoqSV0zLSbicfWR8CsxiEfnBKBt3W5gwBqIQeG1Z9V1miejdHU0kcskedzs13Z5BeziOAcFNwaH0bHNeyGzmkOadpIbEeouWLJxUFcaZ3jhlyZMheoi8o2HKaw6xzIGMabB8mV3raGk277KvLq4MTwaGqDWzszhpu0ZnNsbW/dIUf5E0P4H/kl/8AdbsHEQxwppmfJjlJ2irrrwnr3KY1k4dHRugFM3Zh4eXb3OvYi3OJsuEllc7nOJ7SvQxyWSOpGaS0ujssWrmMENzclwFhv6lbsPNHYFRWMD7j2h+SvWLmjsC83i1yj7/BqxepwGtGkZNUYVFI3NG+sc17ehzdk7cVP0er3DYZGSxUsbJI3B7HC92uHAhc/rSpdrUYVGXPYH1bmlzDZ7bxHe13QVOYfoO2CVkwrK6QsdmyPnLo3biLOb0jeuTdQXPqTXifI0NM8YoGVNOyeGarrYneEQQQNc+Vg4bRwG4DtWGi2kFA+umtT1FFX1AaXsqWFjpwzhkubG1+jrWtoIGvxbF3yWNSJmRgnnNgDBlA6huHcFjrMBFdgzovvvDS0Ec7Z8nMOxSoq9H239rFvzGziv8AiOi/5Co/jUkx9F45c0RO8YCjDjN+5sC+wbx43HUo3Ff8R0X/ACFR/GkX+JpP+mR/zXKGrS/4/JN1/wBndKttKmsZjlK+vDXUT4Hspy+2xjnHEvvuuR1qySqsiw3yiqq9tTM9tNSyup6aFthklAc0zu3Xcdx3Hcq4uTbe1DJ0W598Bp2VOO+GYezJQxUzoZpWtyw1MxcbBm6zrXbyh1KzlVDNL5sLpp8OxBrvCWQyCimY2zatrrtjAyjc8G113mhlNNFQUrKkudUCBm1LjmdnIuQXdJF7fBWyp7+yEGtjexfFYqSGSoncGRRtLnO9XUB0n1Lk6jWpFGxsstDiEcLrZJnQ2Y+/C2+4v0XAX11rxNfh7mF1pHTwbFlr7WYStLYj1AkcehROkj8RxOkFAMNlpnOMYlnkfHsI2tcLlha4udw3bgkIRaTfUicndIldKMToZ6OmmrqafZuqYhFG9uWWOVzsrXOaSLDf3FaetAWfg9uHjWC3ZlKy1rx5aOkb1V1GL9kgWOtH7zB/+qwfwlTjXNP9/wCCflZnpl/fWDe1VfwNU3j2mcdJKIRT1dTMW58kELn2b1l3NHxKhdMv76wb2qr+Bq38X0un8OOH0NNHPUNibNK+WQxxRMdwuQ1xJ3jgFDVqP6+WE+cv38Gzo7pxDWzPp9lPTVLG5zBOzJI5vDM0X3jsXSKtYzVnSCkNYynZIaGpy7B73tLc7ecXtab/AAVlKmSKWxeDbXM5rSDTqCjlbTiOepqXNz7CnjMkjW3sC4Dc2/rKwwLT+nqpvBnxVFJU2JbDUx7NzwPMvud8FC6vg12JYy99jOKmNm/nCINdlA6huC+msFo8OwlzbbXwtwB6cmQ3HYr6I3p+3xZTU61E1jem8dNOKVkFRV1GQSOigYHFjDeznkkBt7brraw/SmKWlfVSMlpY48+1bUMMb48gBJIPRv4qEx7RqthrXYlhronyPjZFUUstw2djCbFsgvlcLnoX1w3EmY5RVdLPE+mlBfSVMVwTE8tuC13A7iCq6Y0mvctbsUesZkpjLaHEBBK5rY6gwHZOzHkvIBzBu8HMRZdgFW8GM4hgbIYa6OOqoQ+Kmiq4iGyxsJDI2yRW6BYXB6OlWOw3UTiltsTBt7mSIi5lwq31rjl0nvT9ArIVca1ufSe9P0C0cN9RHPL5TiNIxymeyfqohS+kfOZ7J+qiQF7WNeFGKW4ssgll6AulFLPLL0BegLKysQXNq4/u6Htk/mFdQqRwnTmspImwwmMRtva7LnebnepfCdY1dLUQxvdFlfI1rrMsbE9a8bLweRylL05m2GaNJFrovF6sBoC8K5PWDpHPQxwupy0F8jmOzNuLBhP5Lif7T8Q86H/8x/VacfC5MkdUTlLLGLpkrrg59N7Mn1CrkhTGPaTVFcWGoLDkBDcrbceKiSF6+CDhjUWY5yUpWiaxf/I9ofkr0i5o7AqMxj/I9ofkrzh5o7F5vGbR9/g04d2QmkWi4rJqSUyFng0xmDbX2nJLct77uKnl7ZFittUzvRyeOaDbWq8OpKh9HWZRG97Wh0crOp7Ok8N/qCYRoOWVIraypfWVLQWxFwDYoAeOSMdJ611iK2uVUV0RuyArNGg/EIcQMuXY08kOzsLEON82a+6y5zCqyOo0jnkge2WNmHRMc9hDmhxldybjcu/kjDgWkXBBBHWCLEKNwPRejoQ4UlPHBntnyje617XPULnvUqfJ30oOJKLjsQ0BcKp9ZQVclHNKbzNyh8Mp6CWG1iuysipGTjsS4p7nDu1Yx1DnS4jUz1sxaWMJOzjhB6Y2N4G++5U5orgU1FE6GWqfVMDvsS8faRxgbmOf++fWpuy9VpTlLkwoJczhdbUw8DjieGtjlqYY3zu4UwzX2oPQR0E9ah8UwCgpaZ08OM1TJGsJjd4bna94G4bMkg3PQrLrKKOZjo5WNkjcLOa4XBHYoCk1bYVC8SR0MDXg3BsTY+oEq8Miiq5lJRbbI2LBp8YwyjNW4wTiSCpeMm8ljs1i08L2UxpPoqK51I4yGPwaqZVCzb7TKCMnHdx4qfAsllTW75F9K9SBxjRcVNZR1ZkLTSmUhmW4kzgDeei1lp4xoY99X4dSVJpqkxiGQlgfHJGOALbjf8ehdVZeoptBxTOPw3QHZV0de+qlmnEcjJc45Ly+1sgvaNotzQuvXqKspOW5KSWxyWM6CmSq8Oo6l9HVFuSQtAdFO3o2ke65HWssG0H2dT4bWVD6yrDcsbnDLFC3/RGOB9a6qyWVtcqqyNC3OYxDRms20ktLiD4Wym74ZGCVjHWAzR3ILeHDgvMP0GZBSTU7KicTTv2s1YHATuluCH7hYWsBbhbcupXllGuWw0rc4uXQSoqTG2vr3VEET2StibG2MyPYbtMjrm4uL2Fl2gC9RQ5N7hRS2CIigsFXGtUcuk96foFY6rnWpz6X3p+gWjhvqo55fKcTpEOUz2T9VEhS+kXPZ7J+qiQvcx+VGCW4ssgEAWQC6FTwL2yysvQFaiDGykNHx+10/vmfVaNlI6Pj9rp/fM+qrkXgf6f+Ex3RfKLxer5c9Ur/AFvfc03vnfynKsiFZ2t37mm987+WVWRC97gvor3PPz+dmBCxIX0ssSFqORNYuPuPab+SvGHmjsVIYuPuPaH5K74eaOxeNxu0ff4NuH1Poi0avGYYZI4ZJA2SQPcxp6WsF3G/RZQ9FrGwyeZtPFVxulc7KwbwHu6muIsViUW9kd3JI6V7gBcmwG8k8AFpUGOU1QXNp6iCYtALhHIx5aCSASGncDY9y1dJ8SpoaaTwqZsET2uizuNt7gRYdZXKaF4zRS1LA2uhnmZTimhjbEYi5gIJcQScx3DgpUbTZVyp0WEtGvxympyBUVMEBcCWiWVjC4DiQHEXW7dUprtjDsRo2u4Ojaw9dnTAHf8AFTigpyojJJxVotZmltA4hra6jc4kBrRUREkngAM28qWBXCU+pnCo3se1s+Zj2vbeZ1szSCN3wCz0o1q01BM6mbFNU1DLZ2MFgy4uLuPH4XUuCk6x2wpNK5HcouF0U1s01fMKZ0UlNO4kMZJYh5AvYOHA2vuPUpfS/TqlwtjXTlzpH32UTBd77cT1Ab+JVXjknprmTri1dnRoq/0Z1w01bUMpnwTU8kpywl1nNkNibXHDcCpHS3WVTYc8QZJKipNiIIhdwB4XPR2cVPZyuqGuNXZ165zH9O6ShqIaacyCWYtEeVhc3lPyC7hw3lRWjetWnq5xSzQzUlQ45WRyjnmxNgeg2HSuN1xyhuK0D3GzWiF7j1NbUhzj3Aq8MVz0yKyyJRtF0r1VlJr3ohNkEE5gzW29hw84R8bfNWAzGITAKnO3YGPa7ToyWvdc5Y5R3RZTi9mbqKsa3XrTNeRBSzzxt4yizRbrsd4+Nl12iem1LicZfTlwey20ieLPjvwv0EbuIUyxTiraCyRbpM6BFxelmtOkw+QwZX1FQOdFHbkX6HOO6/q4rV0b1wUtXMKeWKWllcQ1geLtc4/ukjmntTsp1qrkO0jdWTulOm9LhhiFSXgzFwjDGF3NLb3tw5wU/G+4BHAi4VQ6+T9ph/bUfxQrtNKtPqfCoods18kkjRkiZbMWgC7jc2AFwrPH4YuO7KLJ4mnsjrEWrhdaZ4Y5TG+IvY1+zfbOzML5XWJF1tLidgiIgCrrWnz6X3h+gVilV1rT59L7w/RaOF+qjnl8pxWkXPZ7J+qigFLaQjls9k/VRQC93H5UYJbnoCyARZLrRQAL2yBZWVqIPLLfwAftVP75n1WkApDAB+1Qe+Z9VXIvA/0/8Jjui9F6vF6vlT1jgdbY+xpvfO/llVoQrM1tfc0/vnfyyq0K9/gfor3PPz+dmFlgQvrZYELWziTWL/5HtN/JXdDzR2KksXH3HtD8ldsPNHYvE43aPv8ABuw+pX2sPD2VGJYVDKCY3unDwCRmaGg5SR0G28Lb1p4LB4pneI2RvgYJYHMAaY3tcLWI4LQ1k0Tp8RwuKOV0L3GfJK22Zjg0EHf2L64nozjGJBlNXvpYqIPDpnQF5lqmt4MLXDkA8dxXFbQd7f8ArJ9ZKiTxLSGmgpKKWrh288jYthCGB8rpXR7y1p9V7lcnpnisk02GyOw+aic2vhDZX7O7g5wBZZhvw611ul+iM0zqSooTG2ppHfZMkvsnsIsWEi5G629ReL6K4riDqaWqNLEYKqGVtPG5xYWteC+R0hbcusLAAAbyog4qn+xNS2LCAVJ674y7EKRoNi6JrQ7zSZgL/C6u0BV1rE0Aq8QraWenMIjjDRJncQ4ASh12gNN9wPSFXBJRnbLZYuUaNHCtUddDPFM/FpXtZIyRzLzcsNdfKbyEb+xbmM6wCyukpMNw9tVVg2mkuGi4AvdwBJtcbyrHIVXYxoBidPiMlfhMkN5S5z2Sm2UutcWykOF9/RZXhPW/H05dCJRcV4Tla+oqn4/RvrIGU05fBeNjszS27rOzdZ39yk9J2ip0oghqLOgaYmhjubbYukAsdxu+3bwUkzVrib8QpK6pqIZ3te2SoNy3Z5SbRxNDbOAB6bKY1i6uZMQeyqpHtiq4wGjMS1sgDrt5YF2kG9j6117SOpc/Sv0ctEqfL1O1lw+FzmOdFGXMOaNxaLsda12no3Ki8PqKzx7VyUkMU9SH1Fmyus0NDmtzA9YAC7LRvRLHH1MMuJ1oMMLw9sTH5tq4XFnWa0W3+teaU6tKsVjsQwmdsVQ8kvY82bcgAlrrHjbgQuePTBtNp2vYvNOVNL1IjFtGsar62lqp6WCB0Mkd3RycWCQOJPSbC/evhrkia/FKFj97XNhY/wBh1QA7f2ErpcFwbSKSpikrquCOnY8PfHEQTKB+4bMFu9NYOrqoxOtp5GOjZTtj2cxLiJRyibsblIPxIV4zSmra5L0IlBuLpG1rUwqnGEy2jjZs8his0NyHOBZtvUuClrZRorGLuDTWuiJ374tq8hvZcBSuIatcdqXNpqisZLRNeMr3PObIOB2eXee0qwJtB6d+HDDbWiDA0O/eDxv2vtX3qFOMIpXfOw4uTbquRp6s6GJuFU2VjOXHmk3DluPHN1rgtWY2ekFZHD91s6u4HABtRFl7iSB2rcp9BtIqMPp6Kqh8GJOQl9nNB6bFhynsJXWavtXviwSSyybarlFpHjmtF82Vvx3k9KhuMVJ3dkpNuKqqOL1TxMnxaulms6ZrpXMzcczp3B1geqwHqX018QMjdSzRgNn+05TdzzlsW9xUjpBqxroax1dg87I5JHPe9jzlyl5u4NOUggm5sR0phOrTEKqqZVY1OyTZkFkTDmBsbgHkgAX37u9X1x19pfKtiumWnTXqRWud7nNwou55jkLr+cRBe/xWrg0jRpBbFxmm5AgN7QNOz+zOV3FpG4dGZdnrP0FqsSdSGlMIEJkDxI4t5LjHYts08Mh3etZaxtXb8RiikpyxlbEGtDnEtbIzpaXgEixuRu+qiGSOlRf39hLHLU2jvGLJRmjUVUyliZWmM1LWBkjmElry0WzXIG88TuUmsTVGpBERAFXWtdpHg7+hsm/u/RWKua05wXwqmc0DlDlN7QCu2CahkTZSa1RpFZ47DnY2QbwOPsnpUGFOYVV7jBKLOF22PSOrtWtXYO5hJYMzP+4fBe9jdeFnnyV8yPCyAXliOIIXoWhHMyAWS8AWQCsgAFv4CP2qD3zP4lpAL70NQYpGSAXLHB4HQbHgonG4tLownTL5Xqrf+1OX0aP/AHu/on9qkvo0f+939F8/3HP0/qPQ7eHU3NbP3NP7538sqtLLo9KNL317GMdE2PI8vBDib3ba28etc6V6/C45Y8SjLcx5ZKUrRiV9KSAySNaB0i/qF9//AN61lDSPebNaT6+jvUzT0zKZhc48rpPX/pC6TlXJbkRVnyxRpkmgjbxLxu7SArqiHJHYqn0Jwt1VV+EOFmNJsPXawA7ArbaF4vGyWpR6fJtwrlZGYho9BUTwVMgcZacuMRDiAC4WN2jcd3WpREWGztQREQkIiIAiIgCIiAIiIAiIgCIiAIiIAiIgCIiAIiIAiIgCxewEWPBZIgK90u0GzuMsXJdxNuntXJZquDkvjLwN1+nvCu4tutOfCIn85oWrHxUoLS+aOU8Sk72Ke8ZuPGnJ7R+i9GIH0b5forY8m4PNTybg81d+/fj/AEp2H3KoGIH0b5foshXn0b5forX8naf8Md5Tydp/wx3lT3/8f6R2H3KpGIH0f5fosxiH/D/L9Fafk7T/AIY7ynk7T/hjvKnv/wCH9Hd/uVZ4f/w/y/RYnED6P8v0Vq+TtP8AhjvKeTtP+GO8qO//AIf0ju/3KoOIH0b5fosfGB9G+X6K2fJ2n/DHeU8naf8ADHeU7/8Aj/Sew+5UxxKY7mQEHr3/ANFsYZotUVbwZbhvV6r/ACVpswCnHCMLdip2s5oAXOXGyaqKossC9eZoYJgzKaMMaALCyk0RYbs7hERAEREAREQBERAEREAREQBERAEREAREQBERAEREAREQBERAEREAREQBERAEREAREQBERAEREAREQBERAEREAREQBERAEREAREQBERAEREAREQBERAEREAREQBERAEREB//Z"/>
          <p:cNvSpPr>
            <a:spLocks noChangeAspect="1" noChangeArrowheads="1"/>
          </p:cNvSpPr>
          <p:nvPr userDrawn="1"/>
        </p:nvSpPr>
        <p:spPr bwMode="auto">
          <a:xfrm>
            <a:off x="152400" y="8600"/>
            <a:ext cx="304800" cy="330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4" name="AutoShape 6" descr="data:image/jpeg;base64,/9j/4AAQSkZJRgABAQAAAQABAAD/2wCEAAkGBhAPEBIQDxAQEA8UEBAPEBAUFBQWEA8QFRAVFRYQFRIXGyYfGBsjGRUVHy8gJCcpLC0sFR4xNTAqNSYrLCkBCQoKDgwOGg8PGiwkHyQpLDIsLDAsLCosLCwsLCkpKSkpLCwsKSksLCwsLCksLCksLCwpLCwpLCwpKSwpLCkpLP/AABEIAJEBWwMBIgACEQEDEQH/xAAbAAEAAgMBAQAAAAAAAAAAAAAABQcCBAYBA//EAEkQAAEDAgIFBgsFBQYHAQAAAAEAAgMEEQUSBgcTITEiMkFRcZEUFRZSVGFyc4GhsSMzU8HhJEKys9EXNTZDYpJkdHWio9Lwk//EABoBAQADAQEBAAAAAAAAAAAAAAABAgQDBQb/xAAuEQACAgECAwcFAQADAQAAAAAAAQIRAxIxBCFRExQiMkGBwTNhYnGhsXKR0UL/2gAMAwEAAhEDEQA/ALxREQBF8p6hsYLnuDWjiTwUFUaaQgkRsfIesWAKvCEp+VFXJR3OiRcv5Zn0d/enlk70d/eund8nQr2sTqEXL+WTvR396eWTvR396d3ydB2sTqEXL+WTvR396eWTvR396d3ydB2sTqEXL+WTvR396eWTvR396d3ydB2sTqEXL+WTvR396eWbvR3d6d3ydB2sTqEXLt02A50DwO0KWw3H4ajmOs7zXbnfqqSxTiraJU4vZkki8uvVzLhERAEREAREQBERAEREAREQBERAEREAREQBERAEREAREQBERAF8qidrGl7jZrQST6gvquY04qi2FsYNi94v2AHd32V4Q1yUSsnpVkHW1762QucS2IHkt/8AulYyVEcItbf1Dj8V85ZBDHu48B2qHdISbnivVjFNUtjE5EmcYPQ0fNeeN3ea35qMzJmXTRHoV1Mk/G7vNb808bu81vzUZmTMmiPQamSfjd3mt+aeN3ea35qMzJmTRHoNTJPxu7zW/NPG7vNb81GZlvUeD1EwBjieQeDuDT8SocYR3JTbPr43d5rfmnjd3mt+a3o9CKt3HZN7XG//AGtKz8g6nz4P9z//AEXPXh6ovpmacWLNO54t6+IWc1IDZ8ZyuHKBHSf6rVxfBZaUtEpYc17ZSTw67gL54dWFrsp5pO71FWpVqgV9aZ2ui2Omdpjk+9Z3vHX2roFXENRsKqOUcC6zvjuKsYFebngoytbM1Y5Wj1ERcDqEREAREQBERAEREAREQBERAEREAREQBERAEREAREQBERAFxmnR5cHtLs1xWnh+0g9td+H+ojnl8rOfxiTe0eon5qOzLbxo8pvsn6qOzL1obGKW59syZl8cy9zK5B9cyZl8syZkB9cyZl87r2NuYho4kgd5sgOt0P0cEv28ouwH7NvQ4jiSOpd01oG4bgvjQ0wijYxosGtaLdgWwvDy5HklbN8I6UeIVhNMGNLnEBoFyTwAUFJpxRtJGdzvWGm3eqxhKWyJcktyK1hHlQ9j/qFx4ktY9hU5pdj0VWYzFm5Ide4txsudzL1+Hi1jSZiyO5OibxB2+I/6h+Ss2HmjsVW15+57R+StKHmjsH0WHiv/AJ9zRi9T6IvnLUMZz3Nb1ZiBfvWDa6IkASRkncAHC5+F1kO1n3RfKWqY0tDntaXHK0EgFx6h1oyqY5zmNe0vbbM0EFzb8LjoQk+qLRlxmFtQyldIBUPY6Rke+7mNNi5fYV8W02O0ZtcufZ3GfL52XqU0yLNhEutLEsYgpW56iWOFnnPcAD3qNyTdRRuE6Q0tWCaaoimA45HA2Ukpaa3FhERQAi16uvihAMsjIwXBoLiAC48AL9K+GJY3BTGITSBhmkEMV78uQi4aLKaZFm+i0KvGoYpYYJJA2aYuELDxkyi5t2LeUUTZ6i8uvUAREQBERAEREAREQBcHrFqmskps3TJYLvFW2tfn0nvT9Au/D/URzy+VkRjMoLmWIPJPT61H3UfpHz4+vKfqo9ldIODz2Gx+q9iC8KMUtzobpdRDMXd0tB9fBfZmLt6WkfNXoqSV0zLSbicfWR8CsxiEfnBKBt3W5gwBqIQeG1Z9V1miejdHU0kcskedzs13Z5BeziOAcFNwaH0bHNeyGzmkOadpIbEeouWLJxUFcaZ3jhlyZMheoi8o2HKaw6xzIGMabB8mV3raGk277KvLq4MTwaGqDWzszhpu0ZnNsbW/dIUf5E0P4H/kl/8AdbsHEQxwppmfJjlJ2irrrwnr3KY1k4dHRugFM3Zh4eXb3OvYi3OJsuEllc7nOJ7SvQxyWSOpGaS0ujssWrmMENzclwFhv6lbsPNHYFRWMD7j2h+SvWLmjsC83i1yj7/BqxepwGtGkZNUYVFI3NG+sc17ehzdk7cVP0er3DYZGSxUsbJI3B7HC92uHAhc/rSpdrUYVGXPYH1bmlzDZ7bxHe13QVOYfoO2CVkwrK6QsdmyPnLo3biLOb0jeuTdQXPqTXifI0NM8YoGVNOyeGarrYneEQQQNc+Vg4bRwG4DtWGi2kFA+umtT1FFX1AaXsqWFjpwzhkubG1+jrWtoIGvxbF3yWNSJmRgnnNgDBlA6huHcFjrMBFdgzovvvDS0Ec7Z8nMOxSoq9H239rFvzGziv8AiOi/5Co/jUkx9F45c0RO8YCjDjN+5sC+wbx43HUo3Ff8R0X/ACFR/GkX+JpP+mR/zXKGrS/4/JN1/wBndKttKmsZjlK+vDXUT4Hspy+2xjnHEvvuuR1qySqsiw3yiqq9tTM9tNSyup6aFthklAc0zu3Xcdx3Hcq4uTbe1DJ0W598Bp2VOO+GYezJQxUzoZpWtyw1MxcbBm6zrXbyh1KzlVDNL5sLpp8OxBrvCWQyCimY2zatrrtjAyjc8G113mhlNNFQUrKkudUCBm1LjmdnIuQXdJF7fBWyp7+yEGtjexfFYqSGSoncGRRtLnO9XUB0n1Lk6jWpFGxsstDiEcLrZJnQ2Y+/C2+4v0XAX11rxNfh7mF1pHTwbFlr7WYStLYj1AkcehROkj8RxOkFAMNlpnOMYlnkfHsI2tcLlha4udw3bgkIRaTfUicndIldKMToZ6OmmrqafZuqYhFG9uWWOVzsrXOaSLDf3FaetAWfg9uHjWC3ZlKy1rx5aOkb1V1GL9kgWOtH7zB/+qwfwlTjXNP9/wCCflZnpl/fWDe1VfwNU3j2mcdJKIRT1dTMW58kELn2b1l3NHxKhdMv76wb2qr+Bq38X0un8OOH0NNHPUNibNK+WQxxRMdwuQ1xJ3jgFDVqP6+WE+cv38Gzo7pxDWzPp9lPTVLG5zBOzJI5vDM0X3jsXSKtYzVnSCkNYynZIaGpy7B73tLc7ecXtab/AAVlKmSKWxeDbXM5rSDTqCjlbTiOepqXNz7CnjMkjW3sC4Dc2/rKwwLT+nqpvBnxVFJU2JbDUx7NzwPMvud8FC6vg12JYy99jOKmNm/nCINdlA6huC+msFo8OwlzbbXwtwB6cmQ3HYr6I3p+3xZTU61E1jem8dNOKVkFRV1GQSOigYHFjDeznkkBt7brraw/SmKWlfVSMlpY48+1bUMMb48gBJIPRv4qEx7RqthrXYlhronyPjZFUUstw2djCbFsgvlcLnoX1w3EmY5RVdLPE+mlBfSVMVwTE8tuC13A7iCq6Y0mvctbsUesZkpjLaHEBBK5rY6gwHZOzHkvIBzBu8HMRZdgFW8GM4hgbIYa6OOqoQ+Kmiq4iGyxsJDI2yRW6BYXB6OlWOw3UTiltsTBt7mSIi5lwq31rjl0nvT9ArIVca1ufSe9P0C0cN9RHPL5TiNIxymeyfqohS+kfOZ7J+qiQF7WNeFGKW4ssgll6AulFLPLL0BegLKysQXNq4/u6Htk/mFdQqRwnTmspImwwmMRtva7LnebnepfCdY1dLUQxvdFlfI1rrMsbE9a8bLweRylL05m2GaNJFrovF6sBoC8K5PWDpHPQxwupy0F8jmOzNuLBhP5Lif7T8Q86H/8x/VacfC5MkdUTlLLGLpkrrg59N7Mn1CrkhTGPaTVFcWGoLDkBDcrbceKiSF6+CDhjUWY5yUpWiaxf/I9ofkr0i5o7AqMxj/I9ofkrzh5o7F5vGbR9/g04d2QmkWi4rJqSUyFng0xmDbX2nJLct77uKnl7ZFittUzvRyeOaDbWq8OpKh9HWZRG97Wh0crOp7Ok8N/qCYRoOWVIraypfWVLQWxFwDYoAeOSMdJ611iK2uVUV0RuyArNGg/EIcQMuXY08kOzsLEON82a+6y5zCqyOo0jnkge2WNmHRMc9hDmhxldybjcu/kjDgWkXBBBHWCLEKNwPRejoQ4UlPHBntnyje617XPULnvUqfJ30oOJKLjsQ0BcKp9ZQVclHNKbzNyh8Mp6CWG1iuysipGTjsS4p7nDu1Yx1DnS4jUz1sxaWMJOzjhB6Y2N4G++5U5orgU1FE6GWqfVMDvsS8faRxgbmOf++fWpuy9VpTlLkwoJczhdbUw8DjieGtjlqYY3zu4UwzX2oPQR0E9ah8UwCgpaZ08OM1TJGsJjd4bna94G4bMkg3PQrLrKKOZjo5WNkjcLOa4XBHYoCk1bYVC8SR0MDXg3BsTY+oEq8Miiq5lJRbbI2LBp8YwyjNW4wTiSCpeMm8ljs1i08L2UxpPoqK51I4yGPwaqZVCzb7TKCMnHdx4qfAsllTW75F9K9SBxjRcVNZR1ZkLTSmUhmW4kzgDeei1lp4xoY99X4dSVJpqkxiGQlgfHJGOALbjf8ehdVZeoptBxTOPw3QHZV0de+qlmnEcjJc45Ly+1sgvaNotzQuvXqKspOW5KSWxyWM6CmSq8Oo6l9HVFuSQtAdFO3o2ke65HWssG0H2dT4bWVD6yrDcsbnDLFC3/RGOB9a6qyWVtcqqyNC3OYxDRms20ktLiD4Wym74ZGCVjHWAzR3ILeHDgvMP0GZBSTU7KicTTv2s1YHATuluCH7hYWsBbhbcupXllGuWw0rc4uXQSoqTG2vr3VEET2StibG2MyPYbtMjrm4uL2Fl2gC9RQ5N7hRS2CIigsFXGtUcuk96foFY6rnWpz6X3p+gWjhvqo55fKcTpEOUz2T9VEhS+kXPZ7J+qiQvcx+VGCW4ssgEAWQC6FTwL2yysvQFaiDGykNHx+10/vmfVaNlI6Pj9rp/fM+qrkXgf6f+Ex3RfKLxer5c9Ur/AFvfc03vnfynKsiFZ2t37mm987+WVWRC97gvor3PPz+dmBCxIX0ssSFqORNYuPuPab+SvGHmjsVIYuPuPaH5K74eaOxeNxu0ff4NuH1Poi0avGYYZI4ZJA2SQPcxp6WsF3G/RZQ9FrGwyeZtPFVxulc7KwbwHu6muIsViUW9kd3JI6V7gBcmwG8k8AFpUGOU1QXNp6iCYtALhHIx5aCSASGncDY9y1dJ8SpoaaTwqZsET2uizuNt7gRYdZXKaF4zRS1LA2uhnmZTimhjbEYi5gIJcQScx3DgpUbTZVyp0WEtGvxympyBUVMEBcCWiWVjC4DiQHEXW7dUprtjDsRo2u4Ojaw9dnTAHf8AFTigpyojJJxVotZmltA4hra6jc4kBrRUREkngAM28qWBXCU+pnCo3se1s+Zj2vbeZ1szSCN3wCz0o1q01BM6mbFNU1DLZ2MFgy4uLuPH4XUuCk6x2wpNK5HcouF0U1s01fMKZ0UlNO4kMZJYh5AvYOHA2vuPUpfS/TqlwtjXTlzpH32UTBd77cT1Ab+JVXjknprmTri1dnRoq/0Z1w01bUMpnwTU8kpywl1nNkNibXHDcCpHS3WVTYc8QZJKipNiIIhdwB4XPR2cVPZyuqGuNXZ165zH9O6ShqIaacyCWYtEeVhc3lPyC7hw3lRWjetWnq5xSzQzUlQ45WRyjnmxNgeg2HSuN1xyhuK0D3GzWiF7j1NbUhzj3Aq8MVz0yKyyJRtF0r1VlJr3ohNkEE5gzW29hw84R8bfNWAzGITAKnO3YGPa7ToyWvdc5Y5R3RZTi9mbqKsa3XrTNeRBSzzxt4yizRbrsd4+Nl12iem1LicZfTlwey20ieLPjvwv0EbuIUyxTiraCyRbpM6BFxelmtOkw+QwZX1FQOdFHbkX6HOO6/q4rV0b1wUtXMKeWKWllcQ1geLtc4/ukjmntTsp1qrkO0jdWTulOm9LhhiFSXgzFwjDGF3NLb3tw5wU/G+4BHAi4VQ6+T9ph/bUfxQrtNKtPqfCoods18kkjRkiZbMWgC7jc2AFwrPH4YuO7KLJ4mnsjrEWrhdaZ4Y5TG+IvY1+zfbOzML5XWJF1tLidgiIgCrrWnz6X3h+gVilV1rT59L7w/RaOF+qjnl8pxWkXPZ7J+qigFLaQjls9k/VRQC93H5UYJbnoCyARZLrRQAL2yBZWVqIPLLfwAftVP75n1WkApDAB+1Qe+Z9VXIvA/0/8Jjui9F6vF6vlT1jgdbY+xpvfO/llVoQrM1tfc0/vnfyyq0K9/gfor3PPz+dmFlgQvrZYELWziTWL/5HtN/JXdDzR2KksXH3HtD8ldsPNHYvE43aPv8ABuw+pX2sPD2VGJYVDKCY3unDwCRmaGg5SR0G28Lb1p4LB4pneI2RvgYJYHMAaY3tcLWI4LQ1k0Tp8RwuKOV0L3GfJK22Zjg0EHf2L64nozjGJBlNXvpYqIPDpnQF5lqmt4MLXDkA8dxXFbQd7f8ArJ9ZKiTxLSGmgpKKWrh288jYthCGB8rpXR7y1p9V7lcnpnisk02GyOw+aic2vhDZX7O7g5wBZZhvw611ul+iM0zqSooTG2ppHfZMkvsnsIsWEi5G629ReL6K4riDqaWqNLEYKqGVtPG5xYWteC+R0hbcusLAAAbyog4qn+xNS2LCAVJ674y7EKRoNi6JrQ7zSZgL/C6u0BV1rE0Aq8QraWenMIjjDRJncQ4ASh12gNN9wPSFXBJRnbLZYuUaNHCtUddDPFM/FpXtZIyRzLzcsNdfKbyEb+xbmM6wCyukpMNw9tVVg2mkuGi4AvdwBJtcbyrHIVXYxoBidPiMlfhMkN5S5z2Sm2UutcWykOF9/RZXhPW/H05dCJRcV4Tla+oqn4/RvrIGU05fBeNjszS27rOzdZ39yk9J2ip0oghqLOgaYmhjubbYukAsdxu+3bwUkzVrib8QpK6pqIZ3te2SoNy3Z5SbRxNDbOAB6bKY1i6uZMQeyqpHtiq4wGjMS1sgDrt5YF2kG9j6117SOpc/Sv0ctEqfL1O1lw+FzmOdFGXMOaNxaLsda12no3Ki8PqKzx7VyUkMU9SH1Fmyus0NDmtzA9YAC7LRvRLHH1MMuJ1oMMLw9sTH5tq4XFnWa0W3+teaU6tKsVjsQwmdsVQ8kvY82bcgAlrrHjbgQuePTBtNp2vYvNOVNL1IjFtGsar62lqp6WCB0Mkd3RycWCQOJPSbC/evhrkia/FKFj97XNhY/wBh1QA7f2ErpcFwbSKSpikrquCOnY8PfHEQTKB+4bMFu9NYOrqoxOtp5GOjZTtj2cxLiJRyibsblIPxIV4zSmra5L0IlBuLpG1rUwqnGEy2jjZs8his0NyHOBZtvUuClrZRorGLuDTWuiJ374tq8hvZcBSuIatcdqXNpqisZLRNeMr3PObIOB2eXee0qwJtB6d+HDDbWiDA0O/eDxv2vtX3qFOMIpXfOw4uTbquRp6s6GJuFU2VjOXHmk3DluPHN1rgtWY2ekFZHD91s6u4HABtRFl7iSB2rcp9BtIqMPp6Kqh8GJOQl9nNB6bFhynsJXWavtXviwSSyybarlFpHjmtF82Vvx3k9KhuMVJ3dkpNuKqqOL1TxMnxaulms6ZrpXMzcczp3B1geqwHqX018QMjdSzRgNn+05TdzzlsW9xUjpBqxroax1dg87I5JHPe9jzlyl5u4NOUggm5sR0phOrTEKqqZVY1OyTZkFkTDmBsbgHkgAX37u9X1x19pfKtiumWnTXqRWud7nNwou55jkLr+cRBe/xWrg0jRpBbFxmm5AgN7QNOz+zOV3FpG4dGZdnrP0FqsSdSGlMIEJkDxI4t5LjHYts08Mh3etZaxtXb8RiikpyxlbEGtDnEtbIzpaXgEixuRu+qiGSOlRf39hLHLU2jvGLJRmjUVUyliZWmM1LWBkjmElry0WzXIG88TuUmsTVGpBERAFXWtdpHg7+hsm/u/RWKua05wXwqmc0DlDlN7QCu2CahkTZSa1RpFZ47DnY2QbwOPsnpUGFOYVV7jBKLOF22PSOrtWtXYO5hJYMzP+4fBe9jdeFnnyV8yPCyAXliOIIXoWhHMyAWS8AWQCsgAFv4CP2qD3zP4lpAL70NQYpGSAXLHB4HQbHgonG4tLownTL5Xqrf+1OX0aP/AHu/on9qkvo0f+939F8/3HP0/qPQ7eHU3NbP3NP7538sqtLLo9KNL317GMdE2PI8vBDib3ba28etc6V6/C45Y8SjLcx5ZKUrRiV9KSAySNaB0i/qF9//AN61lDSPebNaT6+jvUzT0zKZhc48rpPX/pC6TlXJbkRVnyxRpkmgjbxLxu7SArqiHJHYqn0Jwt1VV+EOFmNJsPXawA7ArbaF4vGyWpR6fJtwrlZGYho9BUTwVMgcZacuMRDiAC4WN2jcd3WpREWGztQREQkIiIAiIgCIiAIiIAiIgCIiAIiIAiIgCIiAIiIAiIgCxewEWPBZIgK90u0GzuMsXJdxNuntXJZquDkvjLwN1+nvCu4tutOfCIn85oWrHxUoLS+aOU8Sk72Ke8ZuPGnJ7R+i9GIH0b5forY8m4PNTybg81d+/fj/AEp2H3KoGIH0b5foshXn0b5forX8naf8Md5Tydp/wx3lT3/8f6R2H3KpGIH0f5fosxiH/D/L9Fafk7T/AIY7ynk7T/hjvKnv/wCH9Hd/uVZ4f/w/y/RYnED6P8v0Vq+TtP8AhjvKeTtP+GO8qO//AIf0ju/3KoOIH0b5fosfGB9G+X6K2fJ2n/DHeU8naf8ADHeU7/8Aj/Sew+5UxxKY7mQEHr3/ANFsYZotUVbwZbhvV6r/ACVpswCnHCMLdip2s5oAXOXGyaqKossC9eZoYJgzKaMMaALCyk0RYbs7hERAEREAREQBERAEREAREQBERAEREAREQBERAEREAREQBERAEREAREQBERAEREAREQBERAEREAREQBERAEREAREQBERAEREAREQBERAEREAREQBERAEREAREQBERAEREB//Z"/>
          <p:cNvSpPr>
            <a:spLocks noChangeAspect="1" noChangeArrowheads="1"/>
          </p:cNvSpPr>
          <p:nvPr userDrawn="1"/>
        </p:nvSpPr>
        <p:spPr bwMode="auto">
          <a:xfrm>
            <a:off x="304800" y="173700"/>
            <a:ext cx="304800" cy="330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5" name="AutoShape 12" descr="data:image/jpeg;base64,/9j/4AAQSkZJRgABAQAAAQABAAD/2wCEAAkGBg0NDQ0NDg0PDQ0MDQ0NDA0NDA8NDQ0MFBAVFRUQEhIXGyYeFxojGRISHy8gIyc1LDgsFSE9NTAqNSYrLCkBCQoKDgwOGg8PGi0cHCIvKTUqKSksKSk1LCkqKjUpKSksKSwpKSksKSwpLCkpKSkpKSkpLCksLCkpKSwpLCkpKf/AABEIALcBEwMBIgACEQEDEQH/xAAcAAEAAgMBAQEAAAAAAAAAAAAAAQYCBQcEAwj/xABPEAACAQECAw0TCwUBAQEAAAAAAQIDBBEFBhIHExUWITE1QVFikZOxIjI0UlNhcXJ0gYKDoqOywdHh4iMkJTNUc4SSobO0FBdC0vDC8UP/xAAaAQEAAwEBAQAAAAAAAAAAAAAAAQQFAwIG/8QAKhEBAAIAAgkEAwEBAAAAAAAAAAECAxEEEhMUITEyUXEzUmGRIkGxQiP/2gAMAwEAAhEDEQA/AO4gAAAAAAAAAADCtWjCLlOSjGKvcpO5Jddlbt2O9KLaowdW7/OTyId5a7/Q90w7X6YebWivNZwUjTbbpasacEutSk1wtk6Z8IdJDi/iO27X+Hja1XYFJ0z4Q6SHF/ENM+EOkhxfxDdr/BtYXYFJ0z4Q6SHF/ENM+EOkhxfxDdr/AAbWF2BSdM+EOkhxfxDTPhDpIcX8Q3a/wbWF2BSdM+EOkhxfxDTPhDpIcX8Q3a/wbWF2BSdM+EOkhxfxDTPhDpIcX8Q3a/wbWF2BSdM+EOkhxfxB4z4Q6SHFX+sbtf4NrVdgUqnjpaYP5WlCS7Eqb4dVG9wXjPZ7Q1C906j1oTu5p72Ws+U8XwL14zCYxKy3AF4OLoAAAAAAAAAAAAAAAAAAAfK0V404SqTeTCEXKTe0kfUqGPWEmlTs0Xz3ylS7bSd0Vw3vvI6YdNe0Veb21YzajCmFqtvq3K+NKL5iG1FdNLdZ9KFlhTWte9uT1/cYWSgqcLttq+b65r7bb3N3Rd0F5XXZpxX/ADXhCnM/uebYVcJU46ibk97rcJ8HhhbUPK9xq8oZR12cPOtLaaMbzyvcNGN55XuNXlDKGpVGtLaaMbzyvcNGN55XuNXlDKGpU1pbTRjeeV7hoxvPK9xq8oZQ1Kp1pbTRjeeV7hoxvPK9xq8oZQ1Ko1pbTRjeeV7hoxvPK9xq7xeNSprS2mjG88r3ExwutuD7zTNVlC8akJ1pb+laadRXJp7sWtXgPNasHLnqeo9fJ2n2DVKbWqtRrbNrYLdl8zLn1t9MjxNZrxhMTnzb7FXGRzas1d3y1qU3ryu/wl19xlsOXYQpuE41Ycy7071tTWqn/wBuHRMD2/8AqLPSq7c4rKW5NajXCmUNIw4j868pWcK2f4y9oAKrsAAAAAAIuJAAAAAAAAAM5zh+pnmEZJ60XTS7Cjf6zorObYUf0lU/7/8AJFrReqfDjjcmOFK+TC5a83d3ts1GUezDMuagt6+X3GuyjSpHBVtPF9coZR8soZR7eX1yhlHyyhlAfXKGUfLKGUB9coZR8soZQH1yja4Exer2x3x5ikndKrJal+5Ff5M+GL2CXbLRGnqqEVl1ZLXUE9Zddu5HUaFCFOEYQioxgsmMUrkluFTSMfZ/jXm7YeHrcZ5NDZMR7JBLLy6z303GPBG7lNhTxdsUdazUvChlcpsgZ84l55ytRSsfp41gey/ZqPEw9hjLAlkevZqPFQ9h7iGeNae6cocpwxTjC1WiEUoxjWqRjFK5JKWsjy06rjJSWvF3now/L57avv6vpM8GUblONYZ885b+2tSoye1kqSLDiJWbs047Uasru+k+VsrEZfNfFPkZYcz9/I1fvX6MSnj+nPl3w5/JbgAZy0AAAAAAAAAAAAAAAAhnM8KP6Tqd79pHTGcxws/pSp3v2kWtF6p8OONyh48NPmodq+U1157sNS5qHavlNdlGnTpVLc2eULzDKF57eWd5N5heLwM7xeY3i8kZ3i8xF4HQ8QbCoWWVZrmq9R3PeQ1F+uUWk1eK9PJsFlW7RjLvy1fWbQwsWda8y0aRlWAA1mMeEnZbJWrR59JRp9vJ3J96+/vHisTacoTM5Rm+ltw5ZaEsmrXpwl0rlzXfS1UeZ424P+1Q4Jv1HK51HJuUm5Sk25Nu9tvbbIyjRjQq5cZVdvPZ7cM2iNS1WipB5UJ1qkoSV9zi5ajPHeY3kXl2IyjJwni3tN/NfFS9ZYsz1/I1fvX6MStU3808VL1lkzO/qKv3r9GJSx/Tny74fVC4gAzVsAAAAAAQAJAAAAAAABDONYftE44crqMmlzOpfqdDx2jsrOLYx7O1vB/jxLeidU+HHF5Q82HMLOM6alFO+D1U7nrnlp4VpPXbj2V60fPGRfKU+0fpGpRqUj8YVLc1jhWjLnZJ9hpmd5WkfWFoqR1pyXhO46arysN4vNJHCVVf5J9mKPrHC09uMXwoao294vNYsL7sOCXuMtFo6vMS1t1DIWBYBtr1f6WvxUvYToBbfslfiZ+w61Z+ch2keQ+lxlb7btC1u8d3gxfpShYrNCcXGcaMFKMldKLS1mjYBApTOc5rERlAV7Hiy1atjyKUJVJZ9TbjCLk8lX6ty7xYSLia21bRaP0WjOMnINALb9kr8TL2DQC2/ZK/Ey9h1+4XFzfbdocNhHdwy0140pShUeRODcZQfPRktdNbp46mGILnU5eSiMatkbd3XX/cZqmjUrGcRKrPCVr0RqSsLauj8jPW7+2WzMkm5WSu223/AFMtVu985ApdLoDxE/WXPMi6Erd0y9CBR0mP+c+XfD6odAABlrYAAAAAAAAAAAAAAACGcXxjX07W8H+PE7QzjGMWztbwf46LeidU+HHG5Q0+Ma5un2j9I1JuMY/rKfaP0jUI18PphTtzCbiUibjpkhCRNwuJSJyRmgNaj7DMrgSh+i7N9XDtI8iPqc6pZrlOMYx/oqnMpL6+G0u1Mv7vU/sVTj4f6mDumN7f40NrTu6GDx4IwgrVZqFoUXBV6caig3e4prWv2z2FaYy4OoAafGfGFYOs/wDUSpuqs8hTyYyUXzV+re11hWs2nKETOUZy3BDOe/3fpfYqnHw/1IebBS+xVOPh/qWN0xvb/HPa07qJjUvpG3d11/3Gao9uFrarRabRaFFxVetUqqLd7ipSbuv7547jbpGVYiVKeawUugH9xP1l0zIuhK3dEvQgU2kvmHiZ+suWZH0JW7ol6EChpPpz5d8LqhfwAZS2AAAAAAAAAAAAAAAAhnGMYtnK3g/x4nZ2cZxh2creD/HRc0Tqnw443KGoxj+sp9o/SNUkbbGLn6faP0jVGvh9MKduZcSkEjI6vKLibibibiUIuJuBNwQi4GVwuJHcsTtjLD3NS5DcmnxP2MsPc1LkNufMYnVPlqV5Qkp2ansb+Jo8ki4lPzUtjV3TR5JHTR/Vr5RidEuQXAyIuPomaxaMTMhogWCl0B4mfrLjmSdCVu6JehAp1LoF/cz9ZcsyXoSt3RL0IGbpPpT5WsLqjwvwAMlbAAAAAAAAAAAAAAAAQzjWMOzlbwf2EdlZxrGHZyt4P7CLmh9U+JccblDU4xc/T7R8pqkjbYxc/T7R+kapGxh9MKVuaSUEiUjq8iJuCRlcTkhFxNwuJuJyEE3E3BHrJDuGKGxth7mpchuDT4o7G2LuanyG4PlcTrnzLVrygKfmo7GrumjySLeVHNQ2O/EUf/R00f1a+UYnRLkdxizMhn0bMYtGJmQQlvqXQPiZ+suOZL0LW7ol6ECoUl8x8TP1lwzJuha3dEvQgZulelPlZwuqPC+gAyFwAAAAAAAAAAAAAAABDON4w7OVvB/YR2RnGsYn9N1vBXmEXdD658S4Y3KGrxi+sp9o+U1SNvjFHmqT3sl3717TUo2MPphTtzSiQZI6vBcSESkekBISJPWQC4m4lEodtxR2NsXc9PkNuajFLY2xdz0+Q258nidc+Za1eUBUM0/Y78RR5JFvKjmnbHfiKPJI6aN6tfLzidEuS3GLM2YtH02TMYtEGTIZ5lLfUugfEz9ZcMyfoWt3RL0IFRSybDc+ov8AVe8t2ZP0LW7ol6EDL0r0p8rWF1R4X0AGQuAAAAAAAAAAAAAAAAIZxrHWLo4XdR6086n3rsh8h2VnOs03ArnGNoir3Svyrlr03r8F1/CWtFvFcSM/3wcsWudeCt4XsueUndqyg8pddba4OQrZYcC29VIKnJ83Bam+htM8+E8Du91KSvT1ZQWunux9hsUnVnVlStGfFqEZEGRZhzEZEIyR6Qm4lIgyR6QXC4km4lDtWKWx1i7np8htznGB80anZrNQs7s05OjTjTclUilK5a91x7P7q0vslTjY+w+cvoeNNpmK/wAaVcamUcV7KjmnbHfiKPJI8P8Adal9kqcbD2Gmxqx5hhCzZxGzzpPPIVMqVSMldG/UuS657wNFxq4lZmvDNF8Wk1mIlTjFmbMWbygxuPpZbM6s4wW29XrR22KNCdSWTCLk+trLslgwfYI0IttpyavlLaS3F1jjiXisfL3WM3zwzUUKDj02TCK63/xFzzLrO42Jya+sq1Jrsakf/Jzu1zla7RClT1VfkQ9c/wDtpHZcXMHqz2anTS1IxSXeWuZemWitIp+5WcGM7TLagAy1sAAAAAAAAAAAAAAABFx5MJWFVqbi1tHsAHFcYsWKtlqupSTyb77o68Hux6x5rHh7Uyaqd+tlxXKvYdmt+C6dZXSWqUzC+IMZtyUdV7cdRmhhaZw1cSM/lXvg/uqr1JWStqt023t35EvUz56F2Tp7vHRPdUxDqJ68+BP1GKxGqbs/yotRpWFHK0/Tlsr9nj0LsvVPOxMlguy9U87E9ekepuz/ACoaSKm7P8qPW94Xun6Rsb9nlWC7L1TzsSVguy9U87E9Wkmpv+BE6S6m+4ETvmF75+kbG/Z5lgyy9U87ElYLsvVPOxPTpMq77gROk2rvuBE75he+fo2N+zzaGWbqnnYmOhll6p52J69J1XfcCI0mVd9wInfML3z9I2N+zyPBdl6p52JDwXZeqedievSXV33AhpKqb7gR53zC98/Sdjfs8Whdl6p52JKwfZI6rkn21ZXfoevSTU3/AOVEaSKm7P8AKiN7wvdP0nY27PhLCNmpK6LXa01ff39Y1lpt1a0tU4Rai/8ACOq32z/5FjsuIMpPmlN9l3L9C14GxOp0br4pdZLlON9Mw69EZz8vcYNp58GnxKxSzt57UV83rvaS3EdBhG5XGNKjGCuSuSPoZl72vOtbms1rFYygAB4egAAAAAAAAAAAAAAAAAACGgAMc7W4M6juIABnUdxDOo7iAAZ1HcQzqO4gAGdR3EM6juIABnUdxDOo7iAAZ1HcQzqO4gAGdR3EM6juIACVBLaMgAAAAAAAAAAAAAAD/9k="/>
          <p:cNvSpPr>
            <a:spLocks noChangeAspect="1" noChangeArrowheads="1"/>
          </p:cNvSpPr>
          <p:nvPr userDrawn="1"/>
        </p:nvSpPr>
        <p:spPr bwMode="auto">
          <a:xfrm>
            <a:off x="457200" y="338800"/>
            <a:ext cx="304800" cy="330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6" name="AutoShape 14" descr="data:image/jpeg;base64,/9j/4AAQSkZJRgABAQAAAQABAAD/2wBDAAkGBwgHBgkIBwgKCgkLDRYPDQwMDRsUFRAWIB0iIiAdHx8kKDQsJCYxJx8fLT0tMTU3Ojo6Iys/RD84QzQ5Ojf/2wBDAQoKCg0MDRoPDxo3JR8lNzc3Nzc3Nzc3Nzc3Nzc3Nzc3Nzc3Nzc3Nzc3Nzc3Nzc3Nzc3Nzc3Nzc3Nzc3Nzc3Nzf/wAARCADhAOEDASIAAhEBAxEB/8QAHAAAAgMBAQEBAAAAAAAAAAAAAAIBAwUHBgQI/8QASBAAAgEDAAILCwgKAgMAAAAAAAECAwQRBQYHEiExQVFTcZGSsRMUIjU2UmFzdIGyFjI0QlVictEVJSYzgpOUocHCI6JERVT/xAAZAQEBAAMBAAAAAAAAAAAAAAAAAQMEBQL/xAAnEQEAAQQBBAEEAwEAAAAAAAAAAQIDERIEMTIzUSETFCJxQUJhUv/aAAwDAQACEQMRAD8A6trZrNZasaO76u81Ks240KEXiVWX+EuF8HO0nxHT+uundOVZd3valCg963tpOEEvTjdl72Tr9pqenNZ7utt80KE3QoLO4oReM+95fv8AQedwdbj8emimJmPlp3LszOIDy3lttvhYYJSGSNrDChIlIZIlIqFwTgZIbBQmCcD4JwAmCcDYJ2oCYDA+1J2oFeAwWbUNqBXgjBZtQwBXgjB9tjo680jV7jYWta4qcMaUHLHPje956Wz2NtZLlJzoW9sny1ZZ6I5PFVyijunD1FMz0h4zBDR0JbFGmWt290ev4pv/AFIlsT6b4LzR755zX+hj+4tf9PX0q/TnrQrR7yrsWaxQ+ZOwqfhryXbFHwV9jvWiim1o5VEuTr03/ZtMsXrU/wBoT6dcfw8jgg173V3TVinK70Ve0orfk6EnHpSwZTRkiYno8/MdWvoXWrTehKkZWOkK3c092jVk503/AAve92Gdp1I1ytdabWUdqqF/RSdahnOV50Xwx7Ohv8/NH3aB0tW0Hpe20lbt7ahPMor68PrR96ya9/j03I+OrLbuzTPz0fpsDI+UmiP/ALqYHJ0q9NzaH5teW23vvdZKRKQyR33OQkMkSkMkVEJEpDJDKICYGSGSGSATak4HwTgITBOBsE4ATAYHwTgCvAYLMEYATB0LUzY7lfU6d/p1Tp0JYlTtl4Mprjk9+K9G/wAxGxlqrC/rfpjSFPbW9GeKFOS3Kk1vyfoXbzHWTn8rkzTOlDZs2s/lUosrK1sLeNvZW9OhRjvQpxUUXgBzZnLbAAAAAAAHCdlavGvrncwiopUaVOm8Lfe12zz1jux+cdabnv3WTSlwnlTuqm1foUml/ZI3eDTmuZ/xg5E/jEMZoVotaFaOo0098VuUl0gLgCYXJ0hkiUhkj0iEhkiUhkgISGSJSGSCFSGSJSGSIFwSkNgnAC4DA+AwAuAwPgMAJganSnVqQp01tpzkoxXG3uInBtamWyutatGU2spV1N/wpy/1PNVWtMysRmcO16IsKei9GW1jRS2lCmoZ42t9+95fvPrADgzOZzLpx8AAAgAAydL6yaH0PLaaQvqdOpjPclmU+qsssUzVOIhJmI6tYDxstkrV9SwndtcaobnafVb7IGrdfCd9Kk+KrRmv74wZJsXY/rLz9Sj29Bf3Cs7G4uZfNo0pVH/Cm/8AB+aHmT20vnPdb9J3PXHTthX1O0nU0ffW9dzpKn/xVVJ+G1HeXobOING/waZimZlr8irMwpaFaLWhWjea6vAD4ABkh0gSGSAEhkgSHSCISGSJSJSIISGSJSGSAVInAyROAhcE4GwTggTAYLNqG1Arwen2OIZ1utH5sKj/AOjX+Tzm1PUbGyxrXQ9VU7DHe8dX6e7ffDsIABw3SAAAGBrvpiroXV6vcWzxcTapUpY+bKXD7kmzh1SU6k5VKkpTnJ5lKTy5Pjb4Trmyvu6t0va4fDM5I0dXhUxFvLS5EzthW0K0WNENG4wKmt3IrRa0K0BU0I0XNCNFVXgB8AAyQ6RCQ6QQJDJAkOkQQkMkSkMkEQkMkSkMkQKkMkSkTgCMBgbBOCBcBgfakbnGukBcHp9jhftVQ9VU7DzW5xrpPT7HOPlTRw1+6qcPoMd7x1fp7t98OugAHEdIAAAeN2VfJyl7VD4ZHJWjreynj5OUsv8A8qHwyOTPa+cuk63D8TR5HeraFaLG4+cukVuPnLpNtgVtCtFja410kNBVTQrRa0I0BXgBsegCh0hkgSGSIJSGSBIZIIEh0gSGSIBIlIlIZICEiUhkhlEiFSJ2o2CcAI4+C+Y7po6jSej7bNOH7mH1VxI4c14L5juujvF9t6mHYjR53SltcXrKzuNLkodVExp04vMYRT40hwOdluAAAAAAAiUYzWJRUlxNZE7hS5KHVRYAFfcKXJQ6qDuFHkodVFgDIwNdo0qOqmk5RpwTdFxTUVwtL/Jw9o7TsjVNpqjeLz5U4/8AeP5HGGjqcHxzP+tLkd0K2hGi1oRo3WAmAGwAHzwqzXDnnL4VovfTR8yGSPGXrD7oOMt5pliR8CRbCpOO9J+8uXnD7Ehkj5o3EuGKZdGvB76aCYXJDJCRqU39Ze8tWHvNMIEiUhkiUgISJwMkNggra8F8x3LR30C29VDsRxFrcfMdesdO6JhZW8Z6StFKNOKadaO48I0uZEzEYbPGmImctgDN/T+h/tOz/nR/MtttLaOu6yo2t9b1qrTahCom+g0NKvTc2j2+0AA8qAAAACi8vLWxpKre3FKhTb2qnVmorPFl8x8L1l0Ev/cWP8+P5nqKap6QkzENUDJ+U2gftix/nx/MPlPoH7ZsP6iP5jSr0bR7YuylPa6tQj59zBf2k/8ABySWI77S5zoGyjpuwv8ARVnQ0df0LiSuNvNUaik0lFrdxznNJbu+dTiRNNv5aV/5rWTrQW9llE60nvbgNCM2csWEbeXnPpAMARUodCpDpAMkMiEMgJSHSISGQRKGSISHSKhoykt6T6R1VqL6zESGSAsVepxroHVxPij0FSRKQTC1XE/NiT3zLzUVYJwDELO+Zeauk9Jse1pT1noxaSXcqnYeXwel2O1+1FH1VTsMV7x1fp7t98OtgAHFdIAAAeN2VPJyl7VD4ZHJWdb2U/Jyl7VD4ZHJmjq8TxNK/wB6tissaEaNlhVsVosaEYFbFaLGhGFJugSAEodCodAMhoohDoIlDohDIolIdIhIZIIlIZIEMkAJDJAkMkVEYJwMkTgBMHpNj1ftPR9VU7Dz2D0ex8v2mo+qqdhiveOr9Pdvvh1cAA4jpAAADx2yl5O0vaofDI5Q0dY2UfJ2l7VD4ZHKGjq8PxNHkd6toVljQjNphVtCMsYkiKRiMsYjCkAYABDoRDoBkWISI8QhkPEVDxKhkOhUMgGSHSFQ6CJSGSBDIoMEgAQHo9j/AMpqPq59h5w9Hsf+U1H1c+wxXvHV+mS33w6qAAcR0gAAB4/ZQ8naXtUPhkcqZ1bZQ8nqXtUPhkcpZ1eH4mjyO8jEZYyuRtMJGIyxiMiq2Kx2IwpAGwABEshGUntYptvgRXHdeFvm3aUI0KaWPDfzmSZwRGXxQsa7WWornZYrCtxw6TRQyPG0vWIZ6sK3HDpHVjW44dJ96HRdpTWGerGr9zpHVlV44dJ96GQ2k1h8KsqvHHpGVlV449J96GQ2lNYfCrKrxx6Ru86v3ek+5El2k1h8HedX7vSHedXjj0n3gNpNYfB3nV+70nodQ7adPWOlKW1x3Oe8/QZpu6l+PqXq59hjvVT9Or9PVumNodEAAOO6AAAA8nslUpVtAUoxxnvmL3fwyOYOxq8cOk6rsgeJKftEeyRztnS4tUxbad+PzZbsa3HDpElY1uOHSarFZs7SxawynYVuOHSVzsa6WUovmZrMVk2kxDAnFxk1JNNcDEZs3duq8HueGvmsxpb+6e4nKTGCgAFFtms3NNPzjcRh2X0qnzm4jHX1eqTIZCIdHlTIdCIZFQ6GQiGQDoZCIdBDokVEookAAAN3Uvx9S9XPsMI3dS/H1L1c+wx3fHL3R3Q6IAAclvAAADzOyB4kp+0R7JHO2dE2QPElP2iPZI50zo8bxtS93IYjGYrNhiKxWMxWRSsw7tJXNVLzmbjMO8+k1fxM9U9UlSBGQMjytsvpNLnNyJg20lC4pt7ylum7Ex1vVJ0MhBkeVOhkKiUBYiUKiUVDodMrTGTAdDJiJk5CHyTkTJOShsm5qW/1/S9XPsMHJu6lP9f0vVz7DHd7Je6O6HRgADkt4AAAeZ2QfElP2iPwyOdM6Jsg+JKftEfhkc6Z0eN42pe7kMRkshmwxFYrGYjIqGYd59Jq/iZuMwbmSnXnJbzkz1R1SVWAJw+JgZHlq62aLnofWG9tJRah3RzpPjpyeY/lzpiWV5GUVCq8SW4m+E7FrpqpQ1ls47WUaN9RT7jWa3H92Xof9ulPjGltEaQ0NXdHSVrOhLOFKS8GX4ZbzNezdpu04nqy3KJonP8ADVRKMCFScV4M5JehlirVeUn1mZdGPZvIlGEq1XlJ9ZjqtU5SfWY0Nm4hkYarVOUn1mMq1TlJ9ZjQ2biZKMRVqnKT6zGVapyk+sy6Js20yUzF7tU5SfWZPdqnKT6zGhs2sk5MXu1TlJ9Zh3apykusxoZbWTd1J8oKXq59h4ju1TlJ9Zj0ru5oT29G4q05rc20KjT6Uea7c1UzC014nLvgHCv0zpP7Svf6if5kfpjSn2le/wBRP8zT+xq9tj7mPTuwHCHpnSn2le/1M/zFemdKfad7/Uz/ADH2NXs+5j06lsheJKftEfhkc4bM640lf3ENpcX11VjnO1qVpSWfez5nWqcpPrM2bVmaKcZYa7m05bDIZjOtU5SfWYrrVeUn1mZNHnZssVmK61XlJ9ZiTqTksSnJr0saGz7r28iounSeZPcbXAfHo+yraSv6FlbLNWvNU4+jPDzJZfuJsLG70lcK3sLepcVX9WnHOOfiXpZ17UTUyOgIO9vnCppGpHHg7saMXvpPhb4X7l6cd27Tap/17oomuX2fInQ3IyA9KBzPq1+25pT6Blaz+I7v8AAeaO6Fq6OBV/38+cVbwAduHOk0R0AFQyGQAUMhkABEjcAAAAAAAAAAQ98AAgVgACsVgACsVgBFIyI/OXOAAdw1B8n6XOekADi3e+XRo7YAABjen//Z"/>
          <p:cNvSpPr>
            <a:spLocks noChangeAspect="1" noChangeArrowheads="1"/>
          </p:cNvSpPr>
          <p:nvPr userDrawn="1"/>
        </p:nvSpPr>
        <p:spPr bwMode="auto">
          <a:xfrm>
            <a:off x="609600" y="503900"/>
            <a:ext cx="304800" cy="330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7" name="textruta 6"/>
          <p:cNvSpPr txBox="1"/>
          <p:nvPr userDrawn="1"/>
        </p:nvSpPr>
        <p:spPr>
          <a:xfrm>
            <a:off x="188640" y="8931442"/>
            <a:ext cx="1371642" cy="219828"/>
          </a:xfrm>
          <a:prstGeom prst="rect">
            <a:avLst/>
          </a:prstGeom>
          <a:noFill/>
        </p:spPr>
        <p:txBody>
          <a:bodyPr wrap="none" lIns="95782" tIns="47891" rIns="95782" bIns="47891" rtlCol="0">
            <a:spAutoFit/>
          </a:bodyPr>
          <a:lstStyle/>
          <a:p>
            <a:r>
              <a:rPr lang="sv-SE" sz="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Följ oss på facebook</a:t>
            </a:r>
          </a:p>
        </p:txBody>
      </p:sp>
      <p:grpSp>
        <p:nvGrpSpPr>
          <p:cNvPr id="38" name="Grupp 37"/>
          <p:cNvGrpSpPr/>
          <p:nvPr userDrawn="1"/>
        </p:nvGrpSpPr>
        <p:grpSpPr>
          <a:xfrm>
            <a:off x="401759" y="9200509"/>
            <a:ext cx="936636" cy="390000"/>
            <a:chOff x="999156" y="8492778"/>
            <a:chExt cx="936636" cy="360000"/>
          </a:xfrm>
        </p:grpSpPr>
        <p:pic>
          <p:nvPicPr>
            <p:cNvPr id="2064" name="Picture 16" descr="https://encrypted-tbn3.gstatic.com/images?q=tbn:ANd9GcS4Cjw0NrMfeATm5nxelcaZJ2WgWovqD-7R3JCsoyQofL3jHkVB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9156" y="8492778"/>
              <a:ext cx="445545" cy="36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7" name="Picture 19" descr="https://encrypted-tbn1.gstatic.com/images?q=tbn:ANd9GcT01Y7GKTG50d5ZzMad1gOKervBLZXJG-YGADFV6Go3RqDJY2H3hA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3751" y="8492778"/>
              <a:ext cx="472041" cy="36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068" name="Picture 20" descr="C:\Users\Lars\Documents\FRIIDROTT!\PROFILERING\Logga\Thn Klubbmärke 0,255,0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223" y="308179"/>
            <a:ext cx="1264988" cy="117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EC3B6F98-5249-B8C8-B804-5E886041E29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144" y="381879"/>
            <a:ext cx="1896745" cy="1079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45474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11C0A-ACDA-4B57-9827-FA73A74F2A3B}" type="datetimeFigureOut">
              <a:rPr lang="sv-SE" smtClean="0"/>
              <a:pPr/>
              <a:t>2024-08-22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E117-E2CE-429E-B11B-9874BEF82FD8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054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11C0A-ACDA-4B57-9827-FA73A74F2A3B}" type="datetimeFigureOut">
              <a:rPr lang="sv-SE" smtClean="0"/>
              <a:pPr/>
              <a:t>2024-08-22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E117-E2CE-429E-B11B-9874BEF82FD8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9203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11C0A-ACDA-4B57-9827-FA73A74F2A3B}" type="datetimeFigureOut">
              <a:rPr lang="sv-SE" smtClean="0"/>
              <a:pPr/>
              <a:t>2024-08-22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E117-E2CE-429E-B11B-9874BEF82FD8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1073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11C0A-ACDA-4B57-9827-FA73A74F2A3B}" type="datetimeFigureOut">
              <a:rPr lang="sv-SE" smtClean="0"/>
              <a:pPr/>
              <a:t>2024-08-22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E117-E2CE-429E-B11B-9874BEF82FD8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5519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11C0A-ACDA-4B57-9827-FA73A74F2A3B}" type="datetimeFigureOut">
              <a:rPr lang="sv-SE" smtClean="0"/>
              <a:pPr/>
              <a:t>2024-08-22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E117-E2CE-429E-B11B-9874BEF82FD8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2674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0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0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11C0A-ACDA-4B57-9827-FA73A74F2A3B}" type="datetimeFigureOut">
              <a:rPr lang="sv-SE" smtClean="0"/>
              <a:pPr/>
              <a:t>2024-08-22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E117-E2CE-429E-B11B-9874BEF82FD8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4110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11C0A-ACDA-4B57-9827-FA73A74F2A3B}" type="datetimeFigureOut">
              <a:rPr lang="sv-SE" smtClean="0"/>
              <a:pPr/>
              <a:t>2024-08-22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E117-E2CE-429E-B11B-9874BEF82FD8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1113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11C0A-ACDA-4B57-9827-FA73A74F2A3B}" type="datetimeFigureOut">
              <a:rPr lang="sv-SE" smtClean="0"/>
              <a:pPr/>
              <a:t>2024-08-22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E117-E2CE-429E-B11B-9874BEF82FD8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6526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3" cy="845449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11C0A-ACDA-4B57-9827-FA73A74F2A3B}" type="datetimeFigureOut">
              <a:rPr lang="sv-SE" smtClean="0"/>
              <a:pPr/>
              <a:t>2024-08-22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E117-E2CE-429E-B11B-9874BEF82FD8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8439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11C0A-ACDA-4B57-9827-FA73A74F2A3B}" type="datetimeFigureOut">
              <a:rPr lang="sv-SE" smtClean="0"/>
              <a:pPr/>
              <a:t>2024-08-22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E117-E2CE-429E-B11B-9874BEF82FD8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816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5782" tIns="47891" rIns="95782" bIns="47891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5782" tIns="47891" rIns="95782" bIns="47891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11C0A-ACDA-4B57-9827-FA73A74F2A3B}" type="datetimeFigureOut">
              <a:rPr lang="sv-SE" smtClean="0"/>
              <a:pPr/>
              <a:t>2024-08-22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FE117-E2CE-429E-B11B-9874BEF82FD8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1905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816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81" indent="-359181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225" indent="-299317" algn="l" defTabSz="957816" rtl="0" eaLnBrk="1" latinLnBrk="0" hangingPunct="1">
        <a:spcBef>
          <a:spcPct val="20000"/>
        </a:spcBef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70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177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085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fik.se/trollhattanfik-ovrigaarrangeman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tfikarena@outlook.com" TargetMode="External"/><Relationship Id="rId4" Type="http://schemas.openxmlformats.org/officeDocument/2006/relationships/hyperlink" Target="http://www.easyrecord.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 descr="data:image/jpeg;base64,/9j/4AAQSkZJRgABAQAAAQABAAD/2wCEAAkGBhAPEBIQDxAQEA8UEBAPEBAUFBQWEA8QFRAVFRYQFRIXGyYfGBsjGRUVHy8gJCcpLC0sFR4xNTAqNSYrLCkBCQoKDgwOGg8PGiwkHyQpLDIsLDAsLCosLCwsLCkpKSkpLCwsKSksLCwsLCksLCksLCwpLCwpLCwpKSwpLCkpLP/AABEIAJEBWwMBIgACEQEDEQH/xAAbAAEAAgMBAQAAAAAAAAAAAAAABQcCBAYBA//EAEkQAAEDAgIFBgsFBQYHAQAAAAEAAgMEEQUSBgcTITEiMkFRcZEUFRZSVGFyc4GhsSMzU8HhJEKys9EXNTZDYpJkdHWio9Lwk//EABoBAQADAQEBAAAAAAAAAAAAAAABAgQDBQb/xAAuEQACAgECAwcFAQADAQAAAAAAAQIRAxIxBCFRExQiMkGBwTNhYnGhsXKR0UL/2gAMAwEAAhEDEQA/ALxREQBF8p6hsYLnuDWjiTwUFUaaQgkRsfIesWAKvCEp+VFXJR3OiRcv5Zn0d/enlk70d/eund8nQr2sTqEXL+WTvR396eWTvR396d3ydB2sTqEXL+WTvR396eWTvR396d3ydB2sTqEXL+WTvR396eWTvR396d3ydB2sTqEXL+WTvR396eWbvR3d6d3ydB2sTqEXLt02A50DwO0KWw3H4ajmOs7zXbnfqqSxTiraJU4vZkki8uvVzLhERAEREAREQBERAEREAREQBERAEREAREQBERAEREAREQBERAF8qidrGl7jZrQST6gvquY04qi2FsYNi94v2AHd32V4Q1yUSsnpVkHW1762QucS2IHkt/8AulYyVEcItbf1Dj8V85ZBDHu48B2qHdISbnivVjFNUtjE5EmcYPQ0fNeeN3ea35qMzJmXTRHoV1Mk/G7vNb808bu81vzUZmTMmiPQamSfjd3mt+aeN3ea35qMzJmTRHoNTJPxu7zW/NPG7vNb81GZlvUeD1EwBjieQeDuDT8SocYR3JTbPr43d5rfmnjd3mt+a3o9CKt3HZN7XG//AGtKz8g6nz4P9z//AEXPXh6ovpmacWLNO54t6+IWc1IDZ8ZyuHKBHSf6rVxfBZaUtEpYc17ZSTw67gL54dWFrsp5pO71FWpVqgV9aZ2ui2Omdpjk+9Z3vHX2roFXENRsKqOUcC6zvjuKsYFebngoytbM1Y5Wj1ERcDqEREAREQBERAEREAREQBERAEREAREQBERAEREAREQBERAFxmnR5cHtLs1xWnh+0g9td+H+ojnl8rOfxiTe0eon5qOzLbxo8pvsn6qOzL1obGKW59syZl8cy9zK5B9cyZl8syZkB9cyZl87r2NuYho4kgd5sgOt0P0cEv28ouwH7NvQ4jiSOpd01oG4bgvjQ0wijYxosGtaLdgWwvDy5HklbN8I6UeIVhNMGNLnEBoFyTwAUFJpxRtJGdzvWGm3eqxhKWyJcktyK1hHlQ9j/qFx4ktY9hU5pdj0VWYzFm5Ide4txsudzL1+Hi1jSZiyO5OibxB2+I/6h+Ss2HmjsVW15+57R+StKHmjsH0WHiv/AJ9zRi9T6IvnLUMZz3Nb1ZiBfvWDa6IkASRkncAHC5+F1kO1n3RfKWqY0tDntaXHK0EgFx6h1oyqY5zmNe0vbbM0EFzb8LjoQk+qLRlxmFtQyldIBUPY6Rke+7mNNi5fYV8W02O0ZtcufZ3GfL52XqU0yLNhEutLEsYgpW56iWOFnnPcAD3qNyTdRRuE6Q0tWCaaoimA45HA2Ukpaa3FhERQAi16uvihAMsjIwXBoLiAC48AL9K+GJY3BTGITSBhmkEMV78uQi4aLKaZFm+i0KvGoYpYYJJA2aYuELDxkyi5t2LeUUTZ6i8uvUAREQBERAEREAREQBcHrFqmskps3TJYLvFW2tfn0nvT9Au/D/URzy+VkRjMoLmWIPJPT61H3UfpHz4+vKfqo9ldIODz2Gx+q9iC8KMUtzobpdRDMXd0tB9fBfZmLt6WkfNXoqSV0zLSbicfWR8CsxiEfnBKBt3W5gwBqIQeG1Z9V1miejdHU0kcskedzs13Z5BeziOAcFNwaH0bHNeyGzmkOadpIbEeouWLJxUFcaZ3jhlyZMheoi8o2HKaw6xzIGMabB8mV3raGk277KvLq4MTwaGqDWzszhpu0ZnNsbW/dIUf5E0P4H/kl/8AdbsHEQxwppmfJjlJ2irrrwnr3KY1k4dHRugFM3Zh4eXb3OvYi3OJsuEllc7nOJ7SvQxyWSOpGaS0ujssWrmMENzclwFhv6lbsPNHYFRWMD7j2h+SvWLmjsC83i1yj7/BqxepwGtGkZNUYVFI3NG+sc17ehzdk7cVP0er3DYZGSxUsbJI3B7HC92uHAhc/rSpdrUYVGXPYH1bmlzDZ7bxHe13QVOYfoO2CVkwrK6QsdmyPnLo3biLOb0jeuTdQXPqTXifI0NM8YoGVNOyeGarrYneEQQQNc+Vg4bRwG4DtWGi2kFA+umtT1FFX1AaXsqWFjpwzhkubG1+jrWtoIGvxbF3yWNSJmRgnnNgDBlA6huHcFjrMBFdgzovvvDS0Ec7Z8nMOxSoq9H239rFvzGziv8AiOi/5Co/jUkx9F45c0RO8YCjDjN+5sC+wbx43HUo3Ff8R0X/ACFR/GkX+JpP+mR/zXKGrS/4/JN1/wBndKttKmsZjlK+vDXUT4Hspy+2xjnHEvvuuR1qySqsiw3yiqq9tTM9tNSyup6aFthklAc0zu3Xcdx3Hcq4uTbe1DJ0W598Bp2VOO+GYezJQxUzoZpWtyw1MxcbBm6zrXbyh1KzlVDNL5sLpp8OxBrvCWQyCimY2zatrrtjAyjc8G113mhlNNFQUrKkudUCBm1LjmdnIuQXdJF7fBWyp7+yEGtjexfFYqSGSoncGRRtLnO9XUB0n1Lk6jWpFGxsstDiEcLrZJnQ2Y+/C2+4v0XAX11rxNfh7mF1pHTwbFlr7WYStLYj1AkcehROkj8RxOkFAMNlpnOMYlnkfHsI2tcLlha4udw3bgkIRaTfUicndIldKMToZ6OmmrqafZuqYhFG9uWWOVzsrXOaSLDf3FaetAWfg9uHjWC3ZlKy1rx5aOkb1V1GL9kgWOtH7zB/+qwfwlTjXNP9/wCCflZnpl/fWDe1VfwNU3j2mcdJKIRT1dTMW58kELn2b1l3NHxKhdMv76wb2qr+Bq38X0un8OOH0NNHPUNibNK+WQxxRMdwuQ1xJ3jgFDVqP6+WE+cv38Gzo7pxDWzPp9lPTVLG5zBOzJI5vDM0X3jsXSKtYzVnSCkNYynZIaGpy7B73tLc7ecXtab/AAVlKmSKWxeDbXM5rSDTqCjlbTiOepqXNz7CnjMkjW3sC4Dc2/rKwwLT+nqpvBnxVFJU2JbDUx7NzwPMvud8FC6vg12JYy99jOKmNm/nCINdlA6huC+msFo8OwlzbbXwtwB6cmQ3HYr6I3p+3xZTU61E1jem8dNOKVkFRV1GQSOigYHFjDeznkkBt7brraw/SmKWlfVSMlpY48+1bUMMb48gBJIPRv4qEx7RqthrXYlhronyPjZFUUstw2djCbFsgvlcLnoX1w3EmY5RVdLPE+mlBfSVMVwTE8tuC13A7iCq6Y0mvctbsUesZkpjLaHEBBK5rY6gwHZOzHkvIBzBu8HMRZdgFW8GM4hgbIYa6OOqoQ+Kmiq4iGyxsJDI2yRW6BYXB6OlWOw3UTiltsTBt7mSIi5lwq31rjl0nvT9ArIVca1ufSe9P0C0cN9RHPL5TiNIxymeyfqohS+kfOZ7J+qiQF7WNeFGKW4ssgll6AulFLPLL0BegLKysQXNq4/u6Htk/mFdQqRwnTmspImwwmMRtva7LnebnepfCdY1dLUQxvdFlfI1rrMsbE9a8bLweRylL05m2GaNJFrovF6sBoC8K5PWDpHPQxwupy0F8jmOzNuLBhP5Lif7T8Q86H/8x/VacfC5MkdUTlLLGLpkrrg59N7Mn1CrkhTGPaTVFcWGoLDkBDcrbceKiSF6+CDhjUWY5yUpWiaxf/I9ofkr0i5o7AqMxj/I9ofkrzh5o7F5vGbR9/g04d2QmkWi4rJqSUyFng0xmDbX2nJLct77uKnl7ZFittUzvRyeOaDbWq8OpKh9HWZRG97Wh0crOp7Ok8N/qCYRoOWVIraypfWVLQWxFwDYoAeOSMdJ611iK2uVUV0RuyArNGg/EIcQMuXY08kOzsLEON82a+6y5zCqyOo0jnkge2WNmHRMc9hDmhxldybjcu/kjDgWkXBBBHWCLEKNwPRejoQ4UlPHBntnyje617XPULnvUqfJ30oOJKLjsQ0BcKp9ZQVclHNKbzNyh8Mp6CWG1iuysipGTjsS4p7nDu1Yx1DnS4jUz1sxaWMJOzjhB6Y2N4G++5U5orgU1FE6GWqfVMDvsS8faRxgbmOf++fWpuy9VpTlLkwoJczhdbUw8DjieGtjlqYY3zu4UwzX2oPQR0E9ah8UwCgpaZ08OM1TJGsJjd4bna94G4bMkg3PQrLrKKOZjo5WNkjcLOa4XBHYoCk1bYVC8SR0MDXg3BsTY+oEq8Miiq5lJRbbI2LBp8YwyjNW4wTiSCpeMm8ljs1i08L2UxpPoqK51I4yGPwaqZVCzb7TKCMnHdx4qfAsllTW75F9K9SBxjRcVNZR1ZkLTSmUhmW4kzgDeei1lp4xoY99X4dSVJpqkxiGQlgfHJGOALbjf8ehdVZeoptBxTOPw3QHZV0de+qlmnEcjJc45Ly+1sgvaNotzQuvXqKspOW5KSWxyWM6CmSq8Oo6l9HVFuSQtAdFO3o2ke65HWssG0H2dT4bWVD6yrDcsbnDLFC3/RGOB9a6qyWVtcqqyNC3OYxDRms20ktLiD4Wym74ZGCVjHWAzR3ILeHDgvMP0GZBSTU7KicTTv2s1YHATuluCH7hYWsBbhbcupXllGuWw0rc4uXQSoqTG2vr3VEET2StibG2MyPYbtMjrm4uL2Fl2gC9RQ5N7hRS2CIigsFXGtUcuk96foFY6rnWpz6X3p+gWjhvqo55fKcTpEOUz2T9VEhS+kXPZ7J+qiQvcx+VGCW4ssgEAWQC6FTwL2yysvQFaiDGykNHx+10/vmfVaNlI6Pj9rp/fM+qrkXgf6f+Ex3RfKLxer5c9Ur/AFvfc03vnfynKsiFZ2t37mm987+WVWRC97gvor3PPz+dmBCxIX0ssSFqORNYuPuPab+SvGHmjsVIYuPuPaH5K74eaOxeNxu0ff4NuH1Poi0avGYYZI4ZJA2SQPcxp6WsF3G/RZQ9FrGwyeZtPFVxulc7KwbwHu6muIsViUW9kd3JI6V7gBcmwG8k8AFpUGOU1QXNp6iCYtALhHIx5aCSASGncDY9y1dJ8SpoaaTwqZsET2uizuNt7gRYdZXKaF4zRS1LA2uhnmZTimhjbEYi5gIJcQScx3DgpUbTZVyp0WEtGvxympyBUVMEBcCWiWVjC4DiQHEXW7dUprtjDsRo2u4Ojaw9dnTAHf8AFTigpyojJJxVotZmltA4hra6jc4kBrRUREkngAM28qWBXCU+pnCo3se1s+Zj2vbeZ1szSCN3wCz0o1q01BM6mbFNU1DLZ2MFgy4uLuPH4XUuCk6x2wpNK5HcouF0U1s01fMKZ0UlNO4kMZJYh5AvYOHA2vuPUpfS/TqlwtjXTlzpH32UTBd77cT1Ab+JVXjknprmTri1dnRoq/0Z1w01bUMpnwTU8kpywl1nNkNibXHDcCpHS3WVTYc8QZJKipNiIIhdwB4XPR2cVPZyuqGuNXZ165zH9O6ShqIaacyCWYtEeVhc3lPyC7hw3lRWjetWnq5xSzQzUlQ45WRyjnmxNgeg2HSuN1xyhuK0D3GzWiF7j1NbUhzj3Aq8MVz0yKyyJRtF0r1VlJr3ohNkEE5gzW29hw84R8bfNWAzGITAKnO3YGPa7ToyWvdc5Y5R3RZTi9mbqKsa3XrTNeRBSzzxt4yizRbrsd4+Nl12iem1LicZfTlwey20ieLPjvwv0EbuIUyxTiraCyRbpM6BFxelmtOkw+QwZX1FQOdFHbkX6HOO6/q4rV0b1wUtXMKeWKWllcQ1geLtc4/ukjmntTsp1qrkO0jdWTulOm9LhhiFSXgzFwjDGF3NLb3tw5wU/G+4BHAi4VQ6+T9ph/bUfxQrtNKtPqfCoods18kkjRkiZbMWgC7jc2AFwrPH4YuO7KLJ4mnsjrEWrhdaZ4Y5TG+IvY1+zfbOzML5XWJF1tLidgiIgCrrWnz6X3h+gVilV1rT59L7w/RaOF+qjnl8pxWkXPZ7J+qigFLaQjls9k/VRQC93H5UYJbnoCyARZLrRQAL2yBZWVqIPLLfwAftVP75n1WkApDAB+1Qe+Z9VXIvA/0/8Jjui9F6vF6vlT1jgdbY+xpvfO/llVoQrM1tfc0/vnfyyq0K9/gfor3PPz+dmFlgQvrZYELWziTWL/5HtN/JXdDzR2KksXH3HtD8ldsPNHYvE43aPv8ABuw+pX2sPD2VGJYVDKCY3unDwCRmaGg5SR0G28Lb1p4LB4pneI2RvgYJYHMAaY3tcLWI4LQ1k0Tp8RwuKOV0L3GfJK22Zjg0EHf2L64nozjGJBlNXvpYqIPDpnQF5lqmt4MLXDkA8dxXFbQd7f8ArJ9ZKiTxLSGmgpKKWrh288jYthCGB8rpXR7y1p9V7lcnpnisk02GyOw+aic2vhDZX7O7g5wBZZhvw611ul+iM0zqSooTG2ppHfZMkvsnsIsWEi5G629ReL6K4riDqaWqNLEYKqGVtPG5xYWteC+R0hbcusLAAAbyog4qn+xNS2LCAVJ674y7EKRoNi6JrQ7zSZgL/C6u0BV1rE0Aq8QraWenMIjjDRJncQ4ASh12gNN9wPSFXBJRnbLZYuUaNHCtUddDPFM/FpXtZIyRzLzcsNdfKbyEb+xbmM6wCyukpMNw9tVVg2mkuGi4AvdwBJtcbyrHIVXYxoBidPiMlfhMkN5S5z2Sm2UutcWykOF9/RZXhPW/H05dCJRcV4Tla+oqn4/RvrIGU05fBeNjszS27rOzdZ39yk9J2ip0oghqLOgaYmhjubbYukAsdxu+3bwUkzVrib8QpK6pqIZ3te2SoNy3Z5SbRxNDbOAB6bKY1i6uZMQeyqpHtiq4wGjMS1sgDrt5YF2kG9j6117SOpc/Sv0ctEqfL1O1lw+FzmOdFGXMOaNxaLsda12no3Ki8PqKzx7VyUkMU9SH1Fmyus0NDmtzA9YAC7LRvRLHH1MMuJ1oMMLw9sTH5tq4XFnWa0W3+teaU6tKsVjsQwmdsVQ8kvY82bcgAlrrHjbgQuePTBtNp2vYvNOVNL1IjFtGsar62lqp6WCB0Mkd3RycWCQOJPSbC/evhrkia/FKFj97XNhY/wBh1QA7f2ErpcFwbSKSpikrquCOnY8PfHEQTKB+4bMFu9NYOrqoxOtp5GOjZTtj2cxLiJRyibsblIPxIV4zSmra5L0IlBuLpG1rUwqnGEy2jjZs8his0NyHOBZtvUuClrZRorGLuDTWuiJ374tq8hvZcBSuIatcdqXNpqisZLRNeMr3PObIOB2eXee0qwJtB6d+HDDbWiDA0O/eDxv2vtX3qFOMIpXfOw4uTbquRp6s6GJuFU2VjOXHmk3DluPHN1rgtWY2ekFZHD91s6u4HABtRFl7iSB2rcp9BtIqMPp6Kqh8GJOQl9nNB6bFhynsJXWavtXviwSSyybarlFpHjmtF82Vvx3k9KhuMVJ3dkpNuKqqOL1TxMnxaulms6ZrpXMzcczp3B1geqwHqX018QMjdSzRgNn+05TdzzlsW9xUjpBqxroax1dg87I5JHPe9jzlyl5u4NOUggm5sR0phOrTEKqqZVY1OyTZkFkTDmBsbgHkgAX37u9X1x19pfKtiumWnTXqRWud7nNwou55jkLr+cRBe/xWrg0jRpBbFxmm5AgN7QNOz+zOV3FpG4dGZdnrP0FqsSdSGlMIEJkDxI4t5LjHYts08Mh3etZaxtXb8RiikpyxlbEGtDnEtbIzpaXgEixuRu+qiGSOlRf39hLHLU2jvGLJRmjUVUyliZWmM1LWBkjmElry0WzXIG88TuUmsTVGpBERAFXWtdpHg7+hsm/u/RWKua05wXwqmc0DlDlN7QCu2CahkTZSa1RpFZ47DnY2QbwOPsnpUGFOYVV7jBKLOF22PSOrtWtXYO5hJYMzP+4fBe9jdeFnnyV8yPCyAXliOIIXoWhHMyAWS8AWQCsgAFv4CP2qD3zP4lpAL70NQYpGSAXLHB4HQbHgonG4tLownTL5Xqrf+1OX0aP/AHu/on9qkvo0f+939F8/3HP0/qPQ7eHU3NbP3NP7538sqtLLo9KNL317GMdE2PI8vBDib3ba28etc6V6/C45Y8SjLcx5ZKUrRiV9KSAySNaB0i/qF9//AN61lDSPebNaT6+jvUzT0zKZhc48rpPX/pC6TlXJbkRVnyxRpkmgjbxLxu7SArqiHJHYqn0Jwt1VV+EOFmNJsPXawA7ArbaF4vGyWpR6fJtwrlZGYho9BUTwVMgcZacuMRDiAC4WN2jcd3WpREWGztQREQkIiIAiIgCIiAIiIAiIgCIiAIiIAiIgCIiAIiIAiIgCxewEWPBZIgK90u0GzuMsXJdxNuntXJZquDkvjLwN1+nvCu4tutOfCIn85oWrHxUoLS+aOU8Sk72Ke8ZuPGnJ7R+i9GIH0b5forY8m4PNTybg81d+/fj/AEp2H3KoGIH0b5foshXn0b5forX8naf8Md5Tydp/wx3lT3/8f6R2H3KpGIH0f5fosxiH/D/L9Fafk7T/AIY7ynk7T/hjvKnv/wCH9Hd/uVZ4f/w/y/RYnED6P8v0Vq+TtP8AhjvKeTtP+GO8qO//AIf0ju/3KoOIH0b5fosfGB9G+X6K2fJ2n/DHeU8naf8ADHeU7/8Aj/Sew+5UxxKY7mQEHr3/ANFsYZotUVbwZbhvV6r/ACVpswCnHCMLdip2s5oAXOXGyaqKossC9eZoYJgzKaMMaALCyk0RYbs7hERAEREAREQBERAEREAREQBERAEREAREQBERAEREAREQBERAEREAREQBERAEREAREQBERAEREAREQBERAEREAREQBERAEREAREQBERAEREAREQBERAEREAREQBERAEREB//Z"/>
          <p:cNvSpPr>
            <a:spLocks noChangeAspect="1" noChangeArrowheads="1"/>
          </p:cNvSpPr>
          <p:nvPr/>
        </p:nvSpPr>
        <p:spPr bwMode="auto">
          <a:xfrm>
            <a:off x="0" y="-156500"/>
            <a:ext cx="304800" cy="330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3" name="AutoShape 8" descr="data:image/jpeg;base64,/9j/4AAQSkZJRgABAQAAAQABAAD/2wCEAAkGBg0NDQ0NDg0PDQ0MDQ0NDA0NDA8NDQ0MFBAVFRUQEhIXGyYeFxojGRISHy8gIyc1LDgsFSE9NTAqNSYrLCkBCQoKDgwOGg8PGi0cHCIvKTUqKSksKSk1LCkqKjUpKSksKSwpKSksKSwpLCkpKSkpKSkpLCksLCkpKSwpLCkpKf/AABEIALcBEwMBIgACEQEDEQH/xAAcAAEAAgMBAQEAAAAAAAAAAAAAAQYCBQcEAwj/xABPEAACAQECAw0TCwUBAQEAAAAAAQIDBBEFBhIHExUWITE1QVFikZOxIjI0UlNhcXJ0gYKDoqOywdHh4iMkJTNUc4SSobO0FBdC0vDC8UP/xAAaAQEAAwEBAQAAAAAAAAAAAAAAAQQFAwIG/8QAKhEBAAIAAgkEAwEBAAAAAAAAAAECAxEEEhMUITEyUXEzUmGRIkGxQiP/2gAMAwEAAhEDEQA/AO4gAAAAAAAAAADCtWjCLlOSjGKvcpO5Jddlbt2O9KLaowdW7/OTyId5a7/Q90w7X6YebWivNZwUjTbbpasacEutSk1wtk6Z8IdJDi/iO27X+Hja1XYFJ0z4Q6SHF/ENM+EOkhxfxDdr/BtYXYFJ0z4Q6SHF/ENM+EOkhxfxDdr/AAbWF2BSdM+EOkhxfxDTPhDpIcX8Q3a/wbWF2BSdM+EOkhxfxDTPhDpIcX8Q3a/wbWF2BSdM+EOkhxfxDTPhDpIcX8Q3a/wbWF2BSdM+EOkhxfxB4z4Q6SHFX+sbtf4NrVdgUqnjpaYP5WlCS7Eqb4dVG9wXjPZ7Q1C906j1oTu5p72Ws+U8XwL14zCYxKy3AF4OLoAAAAAAAAAAAAAAAAAAAfK0V404SqTeTCEXKTe0kfUqGPWEmlTs0Xz3ylS7bSd0Vw3vvI6YdNe0Veb21YzajCmFqtvq3K+NKL5iG1FdNLdZ9KFlhTWte9uT1/cYWSgqcLttq+b65r7bb3N3Rd0F5XXZpxX/ADXhCnM/uebYVcJU46ibk97rcJ8HhhbUPK9xq8oZR12cPOtLaaMbzyvcNGN55XuNXlDKGpVGtLaaMbzyvcNGN55XuNXlDKGpU1pbTRjeeV7hoxvPK9xq8oZQ1Kp1pbTRjeeV7hoxvPK9xq8oZQ1Ko1pbTRjeeV7hoxvPK9xq7xeNSprS2mjG88r3ExwutuD7zTNVlC8akJ1pb+laadRXJp7sWtXgPNasHLnqeo9fJ2n2DVKbWqtRrbNrYLdl8zLn1t9MjxNZrxhMTnzb7FXGRzas1d3y1qU3ryu/wl19xlsOXYQpuE41Ycy7071tTWqn/wBuHRMD2/8AqLPSq7c4rKW5NajXCmUNIw4j868pWcK2f4y9oAKrsAAAAAAIuJAAAAAAAAAM5zh+pnmEZJ60XTS7Cjf6zorObYUf0lU/7/8AJFrReqfDjjcmOFK+TC5a83d3ts1GUezDMuagt6+X3GuyjSpHBVtPF9coZR8soZR7eX1yhlHyyhlAfXKGUfLKGUB9coZR8soZQH1yja4Exer2x3x5ikndKrJal+5Ff5M+GL2CXbLRGnqqEVl1ZLXUE9Zddu5HUaFCFOEYQioxgsmMUrkluFTSMfZ/jXm7YeHrcZ5NDZMR7JBLLy6z303GPBG7lNhTxdsUdazUvChlcpsgZ84l55ytRSsfp41gey/ZqPEw9hjLAlkevZqPFQ9h7iGeNae6cocpwxTjC1WiEUoxjWqRjFK5JKWsjy06rjJSWvF3now/L57avv6vpM8GUblONYZ885b+2tSoye1kqSLDiJWbs047Uasru+k+VsrEZfNfFPkZYcz9/I1fvX6MSnj+nPl3w5/JbgAZy0AAAAAAAAAAAAAAAAhnM8KP6Tqd79pHTGcxws/pSp3v2kWtF6p8OONyh48NPmodq+U1157sNS5qHavlNdlGnTpVLc2eULzDKF57eWd5N5heLwM7xeY3i8kZ3i8xF4HQ8QbCoWWVZrmq9R3PeQ1F+uUWk1eK9PJsFlW7RjLvy1fWbQwsWda8y0aRlWAA1mMeEnZbJWrR59JRp9vJ3J96+/vHisTacoTM5Rm+ltw5ZaEsmrXpwl0rlzXfS1UeZ424P+1Q4Jv1HK51HJuUm5Sk25Nu9tvbbIyjRjQq5cZVdvPZ7cM2iNS1WipB5UJ1qkoSV9zi5ajPHeY3kXl2IyjJwni3tN/NfFS9ZYsz1/I1fvX6MStU3808VL1lkzO/qKv3r9GJSx/Tny74fVC4gAzVsAAAAAAQAJAAAAAAABDONYftE44crqMmlzOpfqdDx2jsrOLYx7O1vB/jxLeidU+HHF5Q82HMLOM6alFO+D1U7nrnlp4VpPXbj2V60fPGRfKU+0fpGpRqUj8YVLc1jhWjLnZJ9hpmd5WkfWFoqR1pyXhO46arysN4vNJHCVVf5J9mKPrHC09uMXwoao294vNYsL7sOCXuMtFo6vMS1t1DIWBYBtr1f6WvxUvYToBbfslfiZ+w61Z+ch2keQ+lxlb7btC1u8d3gxfpShYrNCcXGcaMFKMldKLS1mjYBApTOc5rERlAV7Hiy1atjyKUJVJZ9TbjCLk8lX6ty7xYSLia21bRaP0WjOMnINALb9kr8TL2DQC2/ZK/Ey9h1+4XFzfbdocNhHdwy0140pShUeRODcZQfPRktdNbp46mGILnU5eSiMatkbd3XX/cZqmjUrGcRKrPCVr0RqSsLauj8jPW7+2WzMkm5WSu223/AFMtVu985ApdLoDxE/WXPMi6Erd0y9CBR0mP+c+XfD6odAABlrYAAAAAAAAAAAAAAACGcXxjX07W8H+PE7QzjGMWztbwf46LeidU+HHG5Q0+Ma5un2j9I1JuMY/rKfaP0jUI18PphTtzCbiUibjpkhCRNwuJSJyRmgNaj7DMrgSh+i7N9XDtI8iPqc6pZrlOMYx/oqnMpL6+G0u1Mv7vU/sVTj4f6mDumN7f40NrTu6GDx4IwgrVZqFoUXBV6caig3e4prWv2z2FaYy4OoAafGfGFYOs/wDUSpuqs8hTyYyUXzV+re11hWs2nKETOUZy3BDOe/3fpfYqnHw/1IebBS+xVOPh/qWN0xvb/HPa07qJjUvpG3d11/3Gao9uFrarRabRaFFxVetUqqLd7ipSbuv7547jbpGVYiVKeawUugH9xP1l0zIuhK3dEvQgU2kvmHiZ+suWZH0JW7ol6EChpPpz5d8LqhfwAZS2AAAAAAAAAAAAAAAAhnGMYtnK3g/x4nZ2cZxh2creD/HRc0Tqnw443KGoxj+sp9o/SNUkbbGLn6faP0jVGvh9MKduZcSkEjI6vKLibibibiUIuJuBNwQi4GVwuJHcsTtjLD3NS5DcmnxP2MsPc1LkNufMYnVPlqV5Qkp2ansb+Jo8ki4lPzUtjV3TR5JHTR/Vr5RidEuQXAyIuPomaxaMTMhogWCl0B4mfrLjmSdCVu6JehAp1LoF/cz9ZcsyXoSt3RL0IGbpPpT5WsLqjwvwAMlbAAAAAAAAAAAAAAAAQzjWMOzlbwf2EdlZxrGHZyt4P7CLmh9U+JccblDU4xc/T7R8pqkjbYxc/T7R+kapGxh9MKVuaSUEiUjq8iJuCRlcTkhFxNwuJuJyEE3E3BHrJDuGKGxth7mpchuDT4o7G2LuanyG4PlcTrnzLVrygKfmo7GrumjySLeVHNQ2O/EUf/R00f1a+UYnRLkdxizMhn0bMYtGJmQQlvqXQPiZ+suOZL0LW7ol6ECoUl8x8TP1lwzJuha3dEvQgZulelPlZwuqPC+gAyFwAAAAAAAAAAAAAAABDON4w7OVvB/YR2RnGsYn9N1vBXmEXdD658S4Y3KGrxi+sp9o+U1SNvjFHmqT3sl3717TUo2MPphTtzSiQZI6vBcSESkekBISJPWQC4m4lEodtxR2NsXc9PkNuajFLY2xdz0+Q258nidc+Za1eUBUM0/Y78RR5JFvKjmnbHfiKPJI6aN6tfLzidEuS3GLM2YtH02TMYtEGTIZ5lLfUugfEz9ZcMyfoWt3RL0IFRSybDc+ov8AVe8t2ZP0LW7ol6EDL0r0p8rWF1R4X0AGQuAAAAAAAAAAAAAAAAIZxrHWLo4XdR6086n3rsh8h2VnOs03ArnGNoir3Svyrlr03r8F1/CWtFvFcSM/3wcsWudeCt4XsueUndqyg8pddba4OQrZYcC29VIKnJ83Bam+htM8+E8Du91KSvT1ZQWunux9hsUnVnVlStGfFqEZEGRZhzEZEIyR6Qm4lIgyR6QXC4km4lDtWKWx1i7np8htznGB80anZrNQs7s05OjTjTclUilK5a91x7P7q0vslTjY+w+cvoeNNpmK/wAaVcamUcV7KjmnbHfiKPJI8P8Adal9kqcbD2Gmxqx5hhCzZxGzzpPPIVMqVSMldG/UuS657wNFxq4lZmvDNF8Wk1mIlTjFmbMWbygxuPpZbM6s4wW29XrR22KNCdSWTCLk+trLslgwfYI0IttpyavlLaS3F1jjiXisfL3WM3zwzUUKDj02TCK63/xFzzLrO42Jya+sq1Jrsakf/Jzu1zla7RClT1VfkQ9c/wDtpHZcXMHqz2anTS1IxSXeWuZemWitIp+5WcGM7TLagAy1sAAAAAAAAAAAAAAABFx5MJWFVqbi1tHsAHFcYsWKtlqupSTyb77o68Hux6x5rHh7Uyaqd+tlxXKvYdmt+C6dZXSWqUzC+IMZtyUdV7cdRmhhaZw1cSM/lXvg/uqr1JWStqt023t35EvUz56F2Tp7vHRPdUxDqJ68+BP1GKxGqbs/yotRpWFHK0/Tlsr9nj0LsvVPOxMlguy9U87E9ekepuz/ACoaSKm7P8qPW94Xun6Rsb9nlWC7L1TzsSVguy9U87E9Wkmpv+BE6S6m+4ETvmF75+kbG/Z5lgyy9U87ElYLsvVPOxPTpMq77gROk2rvuBE75he+fo2N+zzaGWbqnnYmOhll6p52J69J1XfcCI0mVd9wInfML3z9I2N+zyPBdl6p52JDwXZeqedievSXV33AhpKqb7gR53zC98/Sdjfs8Whdl6p52JKwfZI6rkn21ZXfoevSTU3/AOVEaSKm7P8AKiN7wvdP0nY27PhLCNmpK6LXa01ff39Y1lpt1a0tU4Rai/8ACOq32z/5FjsuIMpPmlN9l3L9C14GxOp0br4pdZLlON9Mw69EZz8vcYNp58GnxKxSzt57UV83rvaS3EdBhG5XGNKjGCuSuSPoZl72vOtbms1rFYygAB4egAAAAAAAAAAAAAAAAAACGgAMc7W4M6juIABnUdxDOo7iAAZ1HcQzqO4gAGdR3EM6juIABnUdxDOo7iAAZ1HcQzqO4gAGdR3EM6juIACVBLaMgAAAAAAAAAAAAAAD/9k="/>
          <p:cNvSpPr>
            <a:spLocks noChangeAspect="1" noChangeArrowheads="1"/>
          </p:cNvSpPr>
          <p:nvPr/>
        </p:nvSpPr>
        <p:spPr bwMode="auto">
          <a:xfrm>
            <a:off x="152400" y="8600"/>
            <a:ext cx="304800" cy="330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4" name="AutoShape 10" descr="data:image/jpeg;base64,/9j/4AAQSkZJRgABAQAAAQABAAD/2wCEAAkGBg0NDQ0NDg0PDQ0MDQ0NDA0NDA8NDQ0MFBAVFRUQEhIXGyYeFxojGRISHy8gIyc1LDgsFSE9NTAqNSYrLCkBCQoKDgwOGg8PGi0cHCIvKTUqKSksKSk1LCkqKjUpKSksKSwpKSksKSwpLCkpKSkpKSkpLCksLCkpKSwpLCkpKf/AABEIALcBEwMBIgACEQEDEQH/xAAcAAEAAgMBAQEAAAAAAAAAAAAAAQYCBQcEAwj/xABPEAACAQECAw0TCwUBAQEAAAAAAQIDBBEFBhIHExUWITE1QVFikZOxIjI0UlNhcXJ0gYKDoqOywdHh4iMkJTNUc4SSobO0FBdC0vDC8UP/xAAaAQEAAwEBAQAAAAAAAAAAAAAAAQQFAwIG/8QAKhEBAAIAAgkEAwEBAAAAAAAAAAECAxEEEhMUITEyUXEzUmGRIkGxQiP/2gAMAwEAAhEDEQA/AO4gAAAAAAAAAADCtWjCLlOSjGKvcpO5Jddlbt2O9KLaowdW7/OTyId5a7/Q90w7X6YebWivNZwUjTbbpasacEutSk1wtk6Z8IdJDi/iO27X+Hja1XYFJ0z4Q6SHF/ENM+EOkhxfxDdr/BtYXYFJ0z4Q6SHF/ENM+EOkhxfxDdr/AAbWF2BSdM+EOkhxfxDTPhDpIcX8Q3a/wbWF2BSdM+EOkhxfxDTPhDpIcX8Q3a/wbWF2BSdM+EOkhxfxDTPhDpIcX8Q3a/wbWF2BSdM+EOkhxfxB4z4Q6SHFX+sbtf4NrVdgUqnjpaYP5WlCS7Eqb4dVG9wXjPZ7Q1C906j1oTu5p72Ws+U8XwL14zCYxKy3AF4OLoAAAAAAAAAAAAAAAAAAAfK0V404SqTeTCEXKTe0kfUqGPWEmlTs0Xz3ylS7bSd0Vw3vvI6YdNe0Veb21YzajCmFqtvq3K+NKL5iG1FdNLdZ9KFlhTWte9uT1/cYWSgqcLttq+b65r7bb3N3Rd0F5XXZpxX/ADXhCnM/uebYVcJU46ibk97rcJ8HhhbUPK9xq8oZR12cPOtLaaMbzyvcNGN55XuNXlDKGpVGtLaaMbzyvcNGN55XuNXlDKGpU1pbTRjeeV7hoxvPK9xq8oZQ1Kp1pbTRjeeV7hoxvPK9xq8oZQ1Ko1pbTRjeeV7hoxvPK9xq7xeNSprS2mjG88r3ExwutuD7zTNVlC8akJ1pb+laadRXJp7sWtXgPNasHLnqeo9fJ2n2DVKbWqtRrbNrYLdl8zLn1t9MjxNZrxhMTnzb7FXGRzas1d3y1qU3ryu/wl19xlsOXYQpuE41Ycy7071tTWqn/wBuHRMD2/8AqLPSq7c4rKW5NajXCmUNIw4j868pWcK2f4y9oAKrsAAAAAAIuJAAAAAAAAAM5zh+pnmEZJ60XTS7Cjf6zorObYUf0lU/7/8AJFrReqfDjjcmOFK+TC5a83d3ts1GUezDMuagt6+X3GuyjSpHBVtPF9coZR8soZR7eX1yhlHyyhlAfXKGUfLKGUB9coZR8soZQH1yja4Exer2x3x5ikndKrJal+5Ff5M+GL2CXbLRGnqqEVl1ZLXUE9Zddu5HUaFCFOEYQioxgsmMUrkluFTSMfZ/jXm7YeHrcZ5NDZMR7JBLLy6z303GPBG7lNhTxdsUdazUvChlcpsgZ84l55ytRSsfp41gey/ZqPEw9hjLAlkevZqPFQ9h7iGeNae6cocpwxTjC1WiEUoxjWqRjFK5JKWsjy06rjJSWvF3now/L57avv6vpM8GUblONYZ885b+2tSoye1kqSLDiJWbs047Uasru+k+VsrEZfNfFPkZYcz9/I1fvX6MSnj+nPl3w5/JbgAZy0AAAAAAAAAAAAAAAAhnM8KP6Tqd79pHTGcxws/pSp3v2kWtF6p8OONyh48NPmodq+U1157sNS5qHavlNdlGnTpVLc2eULzDKF57eWd5N5heLwM7xeY3i8kZ3i8xF4HQ8QbCoWWVZrmq9R3PeQ1F+uUWk1eK9PJsFlW7RjLvy1fWbQwsWda8y0aRlWAA1mMeEnZbJWrR59JRp9vJ3J96+/vHisTacoTM5Rm+ltw5ZaEsmrXpwl0rlzXfS1UeZ424P+1Q4Jv1HK51HJuUm5Sk25Nu9tvbbIyjRjQq5cZVdvPZ7cM2iNS1WipB5UJ1qkoSV9zi5ajPHeY3kXl2IyjJwni3tN/NfFS9ZYsz1/I1fvX6MStU3808VL1lkzO/qKv3r9GJSx/Tny74fVC4gAzVsAAAAAAQAJAAAAAAABDONYftE44crqMmlzOpfqdDx2jsrOLYx7O1vB/jxLeidU+HHF5Q82HMLOM6alFO+D1U7nrnlp4VpPXbj2V60fPGRfKU+0fpGpRqUj8YVLc1jhWjLnZJ9hpmd5WkfWFoqR1pyXhO46arysN4vNJHCVVf5J9mKPrHC09uMXwoao294vNYsL7sOCXuMtFo6vMS1t1DIWBYBtr1f6WvxUvYToBbfslfiZ+w61Z+ch2keQ+lxlb7btC1u8d3gxfpShYrNCcXGcaMFKMldKLS1mjYBApTOc5rERlAV7Hiy1atjyKUJVJZ9TbjCLk8lX6ty7xYSLia21bRaP0WjOMnINALb9kr8TL2DQC2/ZK/Ey9h1+4XFzfbdocNhHdwy0140pShUeRODcZQfPRktdNbp46mGILnU5eSiMatkbd3XX/cZqmjUrGcRKrPCVr0RqSsLauj8jPW7+2WzMkm5WSu223/AFMtVu985ApdLoDxE/WXPMi6Erd0y9CBR0mP+c+XfD6odAABlrYAAAAAAAAAAAAAAACGcXxjX07W8H+PE7QzjGMWztbwf46LeidU+HHG5Q0+Ma5un2j9I1JuMY/rKfaP0jUI18PphTtzCbiUibjpkhCRNwuJSJyRmgNaj7DMrgSh+i7N9XDtI8iPqc6pZrlOMYx/oqnMpL6+G0u1Mv7vU/sVTj4f6mDumN7f40NrTu6GDx4IwgrVZqFoUXBV6caig3e4prWv2z2FaYy4OoAafGfGFYOs/wDUSpuqs8hTyYyUXzV+re11hWs2nKETOUZy3BDOe/3fpfYqnHw/1IebBS+xVOPh/qWN0xvb/HPa07qJjUvpG3d11/3Gao9uFrarRabRaFFxVetUqqLd7ipSbuv7547jbpGVYiVKeawUugH9xP1l0zIuhK3dEvQgU2kvmHiZ+suWZH0JW7ol6EChpPpz5d8LqhfwAZS2AAAAAAAAAAAAAAAAhnGMYtnK3g/x4nZ2cZxh2creD/HRc0Tqnw443KGoxj+sp9o/SNUkbbGLn6faP0jVGvh9MKduZcSkEjI6vKLibibibiUIuJuBNwQi4GVwuJHcsTtjLD3NS5DcmnxP2MsPc1LkNufMYnVPlqV5Qkp2ansb+Jo8ki4lPzUtjV3TR5JHTR/Vr5RidEuQXAyIuPomaxaMTMhogWCl0B4mfrLjmSdCVu6JehAp1LoF/cz9ZcsyXoSt3RL0IGbpPpT5WsLqjwvwAMlbAAAAAAAAAAAAAAAAQzjWMOzlbwf2EdlZxrGHZyt4P7CLmh9U+JccblDU4xc/T7R8pqkjbYxc/T7R+kapGxh9MKVuaSUEiUjq8iJuCRlcTkhFxNwuJuJyEE3E3BHrJDuGKGxth7mpchuDT4o7G2LuanyG4PlcTrnzLVrygKfmo7GrumjySLeVHNQ2O/EUf/R00f1a+UYnRLkdxizMhn0bMYtGJmQQlvqXQPiZ+suOZL0LW7ol6ECoUl8x8TP1lwzJuha3dEvQgZulelPlZwuqPC+gAyFwAAAAAAAAAAAAAAABDON4w7OVvB/YR2RnGsYn9N1vBXmEXdD658S4Y3KGrxi+sp9o+U1SNvjFHmqT3sl3717TUo2MPphTtzSiQZI6vBcSESkekBISJPWQC4m4lEodtxR2NsXc9PkNuajFLY2xdz0+Q258nidc+Za1eUBUM0/Y78RR5JFvKjmnbHfiKPJI6aN6tfLzidEuS3GLM2YtH02TMYtEGTIZ5lLfUugfEz9ZcMyfoWt3RL0IFRSybDc+ov8AVe8t2ZP0LW7ol6EDL0r0p8rWF1R4X0AGQuAAAAAAAAAAAAAAAAIZxrHWLo4XdR6086n3rsh8h2VnOs03ArnGNoir3Svyrlr03r8F1/CWtFvFcSM/3wcsWudeCt4XsueUndqyg8pddba4OQrZYcC29VIKnJ83Bam+htM8+E8Du91KSvT1ZQWunux9hsUnVnVlStGfFqEZEGRZhzEZEIyR6Qm4lIgyR6QXC4km4lDtWKWx1i7np8htznGB80anZrNQs7s05OjTjTclUilK5a91x7P7q0vslTjY+w+cvoeNNpmK/wAaVcamUcV7KjmnbHfiKPJI8P8Adal9kqcbD2Gmxqx5hhCzZxGzzpPPIVMqVSMldG/UuS657wNFxq4lZmvDNF8Wk1mIlTjFmbMWbygxuPpZbM6s4wW29XrR22KNCdSWTCLk+trLslgwfYI0IttpyavlLaS3F1jjiXisfL3WM3zwzUUKDj02TCK63/xFzzLrO42Jya+sq1Jrsakf/Jzu1zla7RClT1VfkQ9c/wDtpHZcXMHqz2anTS1IxSXeWuZemWitIp+5WcGM7TLagAy1sAAAAAAAAAAAAAAABFx5MJWFVqbi1tHsAHFcYsWKtlqupSTyb77o68Hux6x5rHh7Uyaqd+tlxXKvYdmt+C6dZXSWqUzC+IMZtyUdV7cdRmhhaZw1cSM/lXvg/uqr1JWStqt023t35EvUz56F2Tp7vHRPdUxDqJ68+BP1GKxGqbs/yotRpWFHK0/Tlsr9nj0LsvVPOxMlguy9U87E9ekepuz/ACoaSKm7P8qPW94Xun6Rsb9nlWC7L1TzsSVguy9U87E9Wkmpv+BE6S6m+4ETvmF75+kbG/Z5lgyy9U87ElYLsvVPOxPTpMq77gROk2rvuBE75he+fo2N+zzaGWbqnnYmOhll6p52J69J1XfcCI0mVd9wInfML3z9I2N+zyPBdl6p52JDwXZeqedievSXV33AhpKqb7gR53zC98/Sdjfs8Whdl6p52JKwfZI6rkn21ZXfoevSTU3/AOVEaSKm7P8AKiN7wvdP0nY27PhLCNmpK6LXa01ff39Y1lpt1a0tU4Rai/8ACOq32z/5FjsuIMpPmlN9l3L9C14GxOp0br4pdZLlON9Mw69EZz8vcYNp58GnxKxSzt57UV83rvaS3EdBhG5XGNKjGCuSuSPoZl72vOtbms1rFYygAB4egAAAAAAAAAAAAAAAAAACGgAMc7W4M6juIABnUdxDOo7iAAZ1HcQzqO4gAGdR3EM6juIABnUdxDOo7iAAZ1HcQzqO4gAGdR3EM6juIACVBLaMgAAAAAAAAAAAAAAD/9k="/>
          <p:cNvSpPr>
            <a:spLocks noChangeAspect="1" noChangeArrowheads="1"/>
          </p:cNvSpPr>
          <p:nvPr/>
        </p:nvSpPr>
        <p:spPr bwMode="auto">
          <a:xfrm>
            <a:off x="304800" y="173700"/>
            <a:ext cx="304800" cy="330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0" name="Rektangel 9"/>
          <p:cNvSpPr/>
          <p:nvPr/>
        </p:nvSpPr>
        <p:spPr>
          <a:xfrm>
            <a:off x="1730413" y="356926"/>
            <a:ext cx="299473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v-SE" sz="2000" b="1" cap="none" spc="0" dirty="0">
                <a:ln w="12700">
                  <a:solidFill>
                    <a:srgbClr val="00FF00"/>
                  </a:solidFill>
                  <a:prstDash val="solid"/>
                </a:ln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Välkommen till</a:t>
            </a:r>
          </a:p>
          <a:p>
            <a:pPr algn="ctr"/>
            <a:r>
              <a:rPr lang="sv-SE" sz="3200" b="1" dirty="0">
                <a:ln w="12700">
                  <a:solidFill>
                    <a:srgbClr val="00FF00"/>
                  </a:solidFill>
                  <a:prstDash val="solid"/>
                </a:ln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DM5K bana</a:t>
            </a:r>
          </a:p>
          <a:p>
            <a:pPr algn="ctr"/>
            <a:r>
              <a:rPr lang="sv-SE" sz="2000" b="1" dirty="0">
                <a:ln w="12700">
                  <a:solidFill>
                    <a:srgbClr val="00FF00"/>
                  </a:solidFill>
                  <a:prstDash val="solid"/>
                </a:ln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22 september 2024</a:t>
            </a:r>
            <a:endParaRPr lang="sv-SE" sz="2000" b="1" cap="none" spc="0" dirty="0">
              <a:ln w="12700">
                <a:solidFill>
                  <a:srgbClr val="00FF00"/>
                </a:solidFill>
                <a:prstDash val="solid"/>
              </a:ln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457200" y="1746354"/>
            <a:ext cx="586050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sv-SE" altLang="sv-SE" sz="1400" b="1" dirty="0">
                <a:latin typeface="Verdana" panose="020B0604030504040204" pitchFamily="34" charset="0"/>
                <a:cs typeface="Arial" panose="020B0604020202020204" pitchFamily="34" charset="0"/>
              </a:rPr>
              <a:t>Trollhättan Friidrottsklubb </a:t>
            </a:r>
          </a:p>
          <a:p>
            <a:pPr algn="ctr">
              <a:spcBef>
                <a:spcPct val="0"/>
              </a:spcBef>
            </a:pPr>
            <a:r>
              <a:rPr lang="sv-SE" altLang="sv-SE" sz="1200" dirty="0">
                <a:latin typeface="Verdana" panose="020B0604030504040204" pitchFamily="34" charset="0"/>
                <a:cs typeface="Arial" panose="020B0604020202020204" pitchFamily="34" charset="0"/>
              </a:rPr>
              <a:t>Tillsammans med Västsvenska friidrottsförbundet inbjuder till DM på 5000m bana.</a:t>
            </a:r>
          </a:p>
          <a:p>
            <a:pPr algn="ctr">
              <a:spcBef>
                <a:spcPct val="0"/>
              </a:spcBef>
            </a:pPr>
            <a:r>
              <a:rPr lang="sv-SE" altLang="sv-SE" sz="1400" b="1" dirty="0">
                <a:latin typeface="Verdana" panose="020B0604030504040204" pitchFamily="34" charset="0"/>
                <a:cs typeface="Arial" panose="020B0604020202020204" pitchFamily="34" charset="0"/>
              </a:rPr>
              <a:t>Loppet ingår även i Västsvenska löparcupen</a:t>
            </a:r>
          </a:p>
          <a:p>
            <a:pPr algn="ctr">
              <a:spcBef>
                <a:spcPct val="0"/>
              </a:spcBef>
            </a:pPr>
            <a:endParaRPr lang="sv-SE" altLang="sv-SE" sz="1200" dirty="0">
              <a:latin typeface="Verdana" panose="020B060403050404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</a:pPr>
            <a:endParaRPr lang="sv-SE" altLang="sv-SE" sz="1200" dirty="0"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ktangel 31"/>
          <p:cNvSpPr>
            <a:spLocks noChangeArrowheads="1"/>
          </p:cNvSpPr>
          <p:nvPr/>
        </p:nvSpPr>
        <p:spPr bwMode="auto">
          <a:xfrm>
            <a:off x="290959" y="4471350"/>
            <a:ext cx="6192986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>
              <a:spcBef>
                <a:spcPct val="0"/>
              </a:spcBef>
              <a:buFontTx/>
              <a:buNone/>
            </a:pPr>
            <a:r>
              <a:rPr lang="sv-SE" altLang="sv-SE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OBS! Ovanstående indelning och tider är mycket preliminära. Tävlingen ingår i arenatävlingen Lilla McDonalds. Starttiden kan komma att påverkas beroende på antalet anmälningar i både den föregående tävlingen och antalet anmälningar till DM. Tidsprogram fastställs senast den 16.e september.</a:t>
            </a:r>
          </a:p>
          <a:p>
            <a:pPr eaLnBrk="1">
              <a:spcBef>
                <a:spcPct val="0"/>
              </a:spcBef>
              <a:buFontTx/>
              <a:buNone/>
            </a:pPr>
            <a:r>
              <a:rPr lang="sv-SE" altLang="sv-SE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Tävlingens hemsida: </a:t>
            </a:r>
            <a:r>
              <a:rPr lang="sv-SE" altLang="sv-SE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Inbjudan, PM och övrig information kommer att finnas på: </a:t>
            </a:r>
            <a:r>
              <a:rPr lang="sv-SE" sz="1200" dirty="0">
                <a:hlinkClick r:id="rId3"/>
              </a:rPr>
              <a:t>Trollhättan FIK - Övriga arrangemang - Svenskalag.se (tfik.se)</a:t>
            </a:r>
            <a:endParaRPr lang="sv-SE" altLang="sv-SE" sz="1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>
              <a:spcBef>
                <a:spcPct val="0"/>
              </a:spcBef>
              <a:buFontTx/>
              <a:buNone/>
            </a:pPr>
            <a:r>
              <a:rPr lang="sv-SE" altLang="sv-SE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Anmälan: </a:t>
            </a:r>
            <a:r>
              <a:rPr lang="sv-SE" altLang="sv-SE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Senast fredag 13.e september på </a:t>
            </a:r>
            <a:r>
              <a:rPr lang="sv-SE" altLang="sv-SE" sz="1200" dirty="0">
                <a:highlight>
                  <a:srgbClr val="FFFF00"/>
                </a:highligh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www.easyrecord.se</a:t>
            </a:r>
            <a:r>
              <a:rPr lang="sv-SE" altLang="sv-SE" sz="1200" dirty="0">
                <a:highlight>
                  <a:srgbClr val="FFFF00"/>
                </a:highligh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OBS! Ligger under Lilla McDonalds</a:t>
            </a:r>
          </a:p>
          <a:p>
            <a:pPr eaLnBrk="1">
              <a:spcBef>
                <a:spcPct val="0"/>
              </a:spcBef>
              <a:buFontTx/>
              <a:buNone/>
            </a:pPr>
            <a:r>
              <a:rPr lang="sv-SE" altLang="sv-SE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Anmälningsavgift:</a:t>
            </a:r>
            <a:r>
              <a:rPr lang="sv-SE" altLang="sv-SE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180kr faktureras löparnas klubbar i efterhand. </a:t>
            </a:r>
          </a:p>
          <a:p>
            <a:pPr eaLnBrk="1">
              <a:spcBef>
                <a:spcPct val="0"/>
              </a:spcBef>
              <a:buFontTx/>
              <a:buNone/>
            </a:pPr>
            <a:r>
              <a:rPr lang="sv-SE" altLang="sv-SE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Efteranmälan</a:t>
            </a:r>
            <a:r>
              <a:rPr lang="sv-SE" altLang="sv-SE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Mot förhöjd avgift 80kr</a:t>
            </a:r>
            <a:br>
              <a:rPr lang="sv-SE" altLang="sv-SE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sv-SE" altLang="sv-SE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Info: </a:t>
            </a:r>
            <a:r>
              <a:rPr lang="sv-SE" altLang="sv-SE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Startlista och resultat redovisas på </a:t>
            </a:r>
            <a:r>
              <a:rPr lang="sv-SE" altLang="sv-SE" sz="1200" dirty="0">
                <a:highlight>
                  <a:srgbClr val="FFFF00"/>
                </a:highligh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www.easyrecord.se</a:t>
            </a:r>
            <a:r>
              <a:rPr lang="sv-SE" altLang="sv-SE" sz="1200" dirty="0">
                <a:highlight>
                  <a:srgbClr val="FFFF00"/>
                </a:highligh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under Lilla McDonalds</a:t>
            </a:r>
          </a:p>
          <a:p>
            <a:pPr eaLnBrk="1">
              <a:spcBef>
                <a:spcPct val="0"/>
              </a:spcBef>
              <a:buFontTx/>
              <a:buNone/>
            </a:pPr>
            <a:r>
              <a:rPr lang="sv-SE" altLang="sv-SE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Övrigt: </a:t>
            </a:r>
            <a:r>
              <a:rPr lang="sv-SE" altLang="sv-SE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Tävlingen är öppen för alla deltagare anslutna till klubbar som tillhör </a:t>
            </a:r>
            <a:r>
              <a:rPr lang="sv-SE" altLang="sv-SE" sz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väststvenska</a:t>
            </a:r>
            <a:r>
              <a:rPr lang="sv-SE" altLang="sv-SE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friidrottsförbundet. Aktiva från klubbar utanför distriktet tillåts delta utom tävlan.</a:t>
            </a:r>
          </a:p>
          <a:p>
            <a:pPr eaLnBrk="1">
              <a:spcBef>
                <a:spcPct val="0"/>
              </a:spcBef>
              <a:buFontTx/>
              <a:buNone/>
            </a:pPr>
            <a:r>
              <a:rPr lang="sv-SE" altLang="sv-SE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 kommer att ha försäljning av kaffe, fikabröd och enklare förtäring.</a:t>
            </a:r>
          </a:p>
          <a:p>
            <a:pPr eaLnBrk="1">
              <a:spcBef>
                <a:spcPct val="0"/>
              </a:spcBef>
              <a:buNone/>
            </a:pPr>
            <a:r>
              <a:rPr lang="sv-SE" altLang="sv-SE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Tävlingsledare: </a:t>
            </a:r>
            <a:r>
              <a:rPr lang="sv-SE" altLang="sv-SE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Henrik Tersing 0703-46 49 58 och Lars Axelsson 0708-86 99 66. Nås säkrast på mail på </a:t>
            </a:r>
            <a:r>
              <a:rPr lang="sv-SE" altLang="sv-SE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5"/>
              </a:rPr>
              <a:t>tfikarena@outlook.com</a:t>
            </a:r>
            <a:r>
              <a:rPr lang="sv-SE" altLang="sv-SE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eaLnBrk="1">
              <a:spcBef>
                <a:spcPct val="0"/>
              </a:spcBef>
              <a:buFontTx/>
              <a:buNone/>
            </a:pPr>
            <a:br>
              <a:rPr lang="sv-SE" altLang="sv-SE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sv-SE" altLang="sv-SE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>
              <a:spcBef>
                <a:spcPct val="0"/>
              </a:spcBef>
              <a:buFontTx/>
              <a:buNone/>
            </a:pPr>
            <a:endParaRPr lang="sv-SE" altLang="sv-SE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1565347" y="2734047"/>
            <a:ext cx="372730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v-SE" sz="1600" b="1" cap="none" spc="0" dirty="0">
                <a:ln w="12700">
                  <a:solidFill>
                    <a:srgbClr val="00FF00"/>
                  </a:solidFill>
                  <a:prstDash val="solid"/>
                </a:ln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Plats: </a:t>
            </a:r>
            <a:r>
              <a:rPr lang="sv-SE" sz="1600" b="1" dirty="0">
                <a:ln w="12700">
                  <a:solidFill>
                    <a:srgbClr val="00FF00"/>
                  </a:solidFill>
                  <a:prstDash val="solid"/>
                </a:ln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Edsborgs</a:t>
            </a:r>
            <a:r>
              <a:rPr lang="sv-SE" sz="1600" b="1" cap="none" spc="0" dirty="0">
                <a:ln w="12700">
                  <a:solidFill>
                    <a:srgbClr val="00FF00"/>
                  </a:solidFill>
                  <a:prstDash val="solid"/>
                </a:ln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IP, Trollhättan</a:t>
            </a:r>
            <a:endParaRPr lang="sv-SE" sz="1000" dirty="0"/>
          </a:p>
          <a:p>
            <a:pPr algn="ctr"/>
            <a:endParaRPr lang="sv-SE" sz="1600" b="1" cap="none" spc="0" dirty="0">
              <a:ln w="12700">
                <a:solidFill>
                  <a:srgbClr val="00FF00"/>
                </a:solidFill>
                <a:prstDash val="solid"/>
              </a:ln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2060848" y="9087409"/>
            <a:ext cx="234872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v-SE" sz="2400" b="1" cap="none" spc="0" dirty="0">
                <a:ln w="12700">
                  <a:solidFill>
                    <a:srgbClr val="00FF00"/>
                  </a:solidFill>
                  <a:prstDash val="solid"/>
                </a:ln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Välkommen!</a:t>
            </a:r>
          </a:p>
        </p:txBody>
      </p: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935991"/>
              </p:ext>
            </p:extLst>
          </p:nvPr>
        </p:nvGraphicFramePr>
        <p:xfrm>
          <a:off x="332504" y="3268253"/>
          <a:ext cx="6192988" cy="94308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58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3820479600"/>
                    </a:ext>
                  </a:extLst>
                </a:gridCol>
                <a:gridCol w="1426381">
                  <a:extLst>
                    <a:ext uri="{9D8B030D-6E8A-4147-A177-3AD203B41FA5}">
                      <a16:colId xmlns:a16="http://schemas.microsoft.com/office/drawing/2014/main" val="3781660726"/>
                    </a:ext>
                  </a:extLst>
                </a:gridCol>
              </a:tblGrid>
              <a:tr h="249466">
                <a:tc>
                  <a:txBody>
                    <a:bodyPr/>
                    <a:lstStyle/>
                    <a:p>
                      <a:r>
                        <a:rPr lang="sv-SE" sz="1400" dirty="0"/>
                        <a:t>Klass</a:t>
                      </a:r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Sträcka</a:t>
                      </a:r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r>
                        <a:rPr lang="sv-SE" sz="1400" dirty="0" err="1"/>
                        <a:t>Prel</a:t>
                      </a:r>
                      <a:r>
                        <a:rPr lang="sv-SE" sz="1400" dirty="0"/>
                        <a:t> starttid</a:t>
                      </a:r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Avgift</a:t>
                      </a:r>
                    </a:p>
                  </a:txBody>
                  <a:tcPr marL="91436" marR="9143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482">
                <a:tc>
                  <a:txBody>
                    <a:bodyPr/>
                    <a:lstStyle/>
                    <a:p>
                      <a:r>
                        <a:rPr lang="sv-SE" sz="1400" dirty="0"/>
                        <a:t>MS, M Veteran 35—</a:t>
                      </a:r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5 km</a:t>
                      </a:r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16.30</a:t>
                      </a:r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180 kr</a:t>
                      </a:r>
                    </a:p>
                  </a:txBody>
                  <a:tcPr marL="91436" marR="91436"/>
                </a:tc>
                <a:extLst>
                  <a:ext uri="{0D108BD9-81ED-4DB2-BD59-A6C34878D82A}">
                    <a16:rowId xmlns:a16="http://schemas.microsoft.com/office/drawing/2014/main" val="2097236955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r>
                        <a:rPr lang="sv-SE" sz="1400" dirty="0"/>
                        <a:t>KS, K Veteran 35—</a:t>
                      </a:r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marL="0" marR="0" lvl="0" indent="0" algn="l" defTabSz="9578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5 km</a:t>
                      </a:r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marL="0" marR="0" lvl="0" indent="0" algn="l" defTabSz="9578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17.00</a:t>
                      </a:r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marL="0" marR="0" lvl="0" indent="0" algn="l" defTabSz="9578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180 kr</a:t>
                      </a:r>
                    </a:p>
                  </a:txBody>
                  <a:tcPr marL="91436" marR="91436"/>
                </a:tc>
                <a:extLst>
                  <a:ext uri="{0D108BD9-81ED-4DB2-BD59-A6C34878D82A}">
                    <a16:rowId xmlns:a16="http://schemas.microsoft.com/office/drawing/2014/main" val="3687557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2551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8442</TotalTime>
  <Words>251</Words>
  <Application>Microsoft Office PowerPoint</Application>
  <PresentationFormat>A4 (210 x 297 mm)</PresentationFormat>
  <Paragraphs>30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Office-tema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Lars</dc:creator>
  <cp:lastModifiedBy>Lars Axelsson</cp:lastModifiedBy>
  <cp:revision>134</cp:revision>
  <dcterms:created xsi:type="dcterms:W3CDTF">2014-02-01T16:37:53Z</dcterms:created>
  <dcterms:modified xsi:type="dcterms:W3CDTF">2024-08-22T14:27:57Z</dcterms:modified>
</cp:coreProperties>
</file>