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7" r:id="rId3"/>
    <p:sldId id="259" r:id="rId4"/>
    <p:sldId id="261" r:id="rId5"/>
    <p:sldId id="267" r:id="rId6"/>
    <p:sldId id="260" r:id="rId7"/>
    <p:sldId id="262" r:id="rId8"/>
    <p:sldId id="263" r:id="rId9"/>
    <p:sldId id="264" r:id="rId10"/>
    <p:sldId id="265" r:id="rId11"/>
    <p:sldId id="266"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B192F-F84A-4F28-BEDA-D0A2A74DFFAE}" v="6" dt="2023-09-21T14:28:32.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67" d="100"/>
          <a:sy n="67" d="100"/>
        </p:scale>
        <p:origin x="45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Hogstrand" userId="db86566b-8354-48d4-ae39-8a9e52879c6b" providerId="ADAL" clId="{E99B192F-F84A-4F28-BEDA-D0A2A74DFFAE}"/>
    <pc:docChg chg="undo custSel addSld modSld sldOrd">
      <pc:chgData name="Frida Hogstrand" userId="db86566b-8354-48d4-ae39-8a9e52879c6b" providerId="ADAL" clId="{E99B192F-F84A-4F28-BEDA-D0A2A74DFFAE}" dt="2023-09-21T14:44:29.511" v="1565"/>
      <pc:docMkLst>
        <pc:docMk/>
      </pc:docMkLst>
      <pc:sldChg chg="ord">
        <pc:chgData name="Frida Hogstrand" userId="db86566b-8354-48d4-ae39-8a9e52879c6b" providerId="ADAL" clId="{E99B192F-F84A-4F28-BEDA-D0A2A74DFFAE}" dt="2023-09-21T06:29:29.282" v="1"/>
        <pc:sldMkLst>
          <pc:docMk/>
          <pc:sldMk cId="826217372" sldId="261"/>
        </pc:sldMkLst>
      </pc:sldChg>
      <pc:sldChg chg="modSp mod">
        <pc:chgData name="Frida Hogstrand" userId="db86566b-8354-48d4-ae39-8a9e52879c6b" providerId="ADAL" clId="{E99B192F-F84A-4F28-BEDA-D0A2A74DFFAE}" dt="2023-09-21T14:40:01.051" v="1551" actId="1076"/>
        <pc:sldMkLst>
          <pc:docMk/>
          <pc:sldMk cId="2156659896" sldId="263"/>
        </pc:sldMkLst>
        <pc:graphicFrameChg chg="mod">
          <ac:chgData name="Frida Hogstrand" userId="db86566b-8354-48d4-ae39-8a9e52879c6b" providerId="ADAL" clId="{E99B192F-F84A-4F28-BEDA-D0A2A74DFFAE}" dt="2023-09-21T14:40:01.051" v="1551" actId="1076"/>
          <ac:graphicFrameMkLst>
            <pc:docMk/>
            <pc:sldMk cId="2156659896" sldId="263"/>
            <ac:graphicFrameMk id="7" creationId="{DB8CE432-250D-8D88-A309-101FD835D621}"/>
          </ac:graphicFrameMkLst>
        </pc:graphicFrameChg>
      </pc:sldChg>
      <pc:sldChg chg="addSp modSp new mod">
        <pc:chgData name="Frida Hogstrand" userId="db86566b-8354-48d4-ae39-8a9e52879c6b" providerId="ADAL" clId="{E99B192F-F84A-4F28-BEDA-D0A2A74DFFAE}" dt="2023-09-21T14:38:17.687" v="1550" actId="20577"/>
        <pc:sldMkLst>
          <pc:docMk/>
          <pc:sldMk cId="1463749719" sldId="267"/>
        </pc:sldMkLst>
        <pc:spChg chg="mod">
          <ac:chgData name="Frida Hogstrand" userId="db86566b-8354-48d4-ae39-8a9e52879c6b" providerId="ADAL" clId="{E99B192F-F84A-4F28-BEDA-D0A2A74DFFAE}" dt="2023-09-21T07:19:17.580" v="123" actId="20577"/>
          <ac:spMkLst>
            <pc:docMk/>
            <pc:sldMk cId="1463749719" sldId="267"/>
            <ac:spMk id="2" creationId="{3FE0171B-996C-6187-8808-18576FB31B94}"/>
          </ac:spMkLst>
        </pc:spChg>
        <pc:spChg chg="mod">
          <ac:chgData name="Frida Hogstrand" userId="db86566b-8354-48d4-ae39-8a9e52879c6b" providerId="ADAL" clId="{E99B192F-F84A-4F28-BEDA-D0A2A74DFFAE}" dt="2023-09-21T07:22:13.914" v="355" actId="20577"/>
          <ac:spMkLst>
            <pc:docMk/>
            <pc:sldMk cId="1463749719" sldId="267"/>
            <ac:spMk id="3" creationId="{5F22AD2B-F2E3-E0DC-5B66-29E73022C9BE}"/>
          </ac:spMkLst>
        </pc:spChg>
        <pc:spChg chg="add mod">
          <ac:chgData name="Frida Hogstrand" userId="db86566b-8354-48d4-ae39-8a9e52879c6b" providerId="ADAL" clId="{E99B192F-F84A-4F28-BEDA-D0A2A74DFFAE}" dt="2023-09-21T14:38:17.687" v="1550" actId="20577"/>
          <ac:spMkLst>
            <pc:docMk/>
            <pc:sldMk cId="1463749719" sldId="267"/>
            <ac:spMk id="7" creationId="{216D881D-C629-18B6-4AE6-D8AC93665BD2}"/>
          </ac:spMkLst>
        </pc:spChg>
      </pc:sldChg>
      <pc:sldChg chg="addSp delSp modSp new mod">
        <pc:chgData name="Frida Hogstrand" userId="db86566b-8354-48d4-ae39-8a9e52879c6b" providerId="ADAL" clId="{E99B192F-F84A-4F28-BEDA-D0A2A74DFFAE}" dt="2023-09-21T14:11:06.812" v="1177" actId="20577"/>
        <pc:sldMkLst>
          <pc:docMk/>
          <pc:sldMk cId="1545329730" sldId="268"/>
        </pc:sldMkLst>
        <pc:spChg chg="mod">
          <ac:chgData name="Frida Hogstrand" userId="db86566b-8354-48d4-ae39-8a9e52879c6b" providerId="ADAL" clId="{E99B192F-F84A-4F28-BEDA-D0A2A74DFFAE}" dt="2023-09-21T11:11:16.992" v="598" actId="20577"/>
          <ac:spMkLst>
            <pc:docMk/>
            <pc:sldMk cId="1545329730" sldId="268"/>
            <ac:spMk id="2" creationId="{89286114-B53C-FB04-2C49-075ECB2A1803}"/>
          </ac:spMkLst>
        </pc:spChg>
        <pc:spChg chg="mod">
          <ac:chgData name="Frida Hogstrand" userId="db86566b-8354-48d4-ae39-8a9e52879c6b" providerId="ADAL" clId="{E99B192F-F84A-4F28-BEDA-D0A2A74DFFAE}" dt="2023-09-21T14:08:49.090" v="880" actId="113"/>
          <ac:spMkLst>
            <pc:docMk/>
            <pc:sldMk cId="1545329730" sldId="268"/>
            <ac:spMk id="3" creationId="{DFDAE105-30BB-F475-1D2E-61A1B2FDB167}"/>
          </ac:spMkLst>
        </pc:spChg>
        <pc:spChg chg="add del mod">
          <ac:chgData name="Frida Hogstrand" userId="db86566b-8354-48d4-ae39-8a9e52879c6b" providerId="ADAL" clId="{E99B192F-F84A-4F28-BEDA-D0A2A74DFFAE}" dt="2023-09-21T14:08:49.589" v="882"/>
          <ac:spMkLst>
            <pc:docMk/>
            <pc:sldMk cId="1545329730" sldId="268"/>
            <ac:spMk id="8" creationId="{225E487E-567C-F8BE-E732-1BCC08B60154}"/>
          </ac:spMkLst>
        </pc:spChg>
        <pc:spChg chg="add mod">
          <ac:chgData name="Frida Hogstrand" userId="db86566b-8354-48d4-ae39-8a9e52879c6b" providerId="ADAL" clId="{E99B192F-F84A-4F28-BEDA-D0A2A74DFFAE}" dt="2023-09-21T14:11:06.812" v="1177" actId="20577"/>
          <ac:spMkLst>
            <pc:docMk/>
            <pc:sldMk cId="1545329730" sldId="268"/>
            <ac:spMk id="9" creationId="{D4A92C34-66A2-5E11-9B12-0025D2F9761E}"/>
          </ac:spMkLst>
        </pc:spChg>
      </pc:sldChg>
      <pc:sldChg chg="addSp delSp modSp new mod">
        <pc:chgData name="Frida Hogstrand" userId="db86566b-8354-48d4-ae39-8a9e52879c6b" providerId="ADAL" clId="{E99B192F-F84A-4F28-BEDA-D0A2A74DFFAE}" dt="2023-09-21T14:44:29.511" v="1565"/>
        <pc:sldMkLst>
          <pc:docMk/>
          <pc:sldMk cId="2676095482" sldId="269"/>
        </pc:sldMkLst>
        <pc:spChg chg="mod">
          <ac:chgData name="Frida Hogstrand" userId="db86566b-8354-48d4-ae39-8a9e52879c6b" providerId="ADAL" clId="{E99B192F-F84A-4F28-BEDA-D0A2A74DFFAE}" dt="2023-09-21T14:16:06.886" v="1199" actId="1076"/>
          <ac:spMkLst>
            <pc:docMk/>
            <pc:sldMk cId="2676095482" sldId="269"/>
            <ac:spMk id="2" creationId="{51046531-FDFD-CCFA-693A-182D16CDBE85}"/>
          </ac:spMkLst>
        </pc:spChg>
        <pc:spChg chg="del">
          <ac:chgData name="Frida Hogstrand" userId="db86566b-8354-48d4-ae39-8a9e52879c6b" providerId="ADAL" clId="{E99B192F-F84A-4F28-BEDA-D0A2A74DFFAE}" dt="2023-09-21T14:13:07.731" v="1185"/>
          <ac:spMkLst>
            <pc:docMk/>
            <pc:sldMk cId="2676095482" sldId="269"/>
            <ac:spMk id="3" creationId="{0B86FE34-BEF2-598A-9F89-6FB2661F0DEE}"/>
          </ac:spMkLst>
        </pc:spChg>
        <pc:spChg chg="add mod">
          <ac:chgData name="Frida Hogstrand" userId="db86566b-8354-48d4-ae39-8a9e52879c6b" providerId="ADAL" clId="{E99B192F-F84A-4F28-BEDA-D0A2A74DFFAE}" dt="2023-09-21T14:18:50.225" v="1229" actId="1076"/>
          <ac:spMkLst>
            <pc:docMk/>
            <pc:sldMk cId="2676095482" sldId="269"/>
            <ac:spMk id="10" creationId="{D9888993-E5D9-ED32-37DB-3475135C390D}"/>
          </ac:spMkLst>
        </pc:spChg>
        <pc:spChg chg="add del mod">
          <ac:chgData name="Frida Hogstrand" userId="db86566b-8354-48d4-ae39-8a9e52879c6b" providerId="ADAL" clId="{E99B192F-F84A-4F28-BEDA-D0A2A74DFFAE}" dt="2023-09-21T14:44:29.511" v="1565"/>
          <ac:spMkLst>
            <pc:docMk/>
            <pc:sldMk cId="2676095482" sldId="269"/>
            <ac:spMk id="12" creationId="{35B7C6DE-517B-FD8C-8FF1-45C6335D794D}"/>
          </ac:spMkLst>
        </pc:spChg>
        <pc:spChg chg="add mod">
          <ac:chgData name="Frida Hogstrand" userId="db86566b-8354-48d4-ae39-8a9e52879c6b" providerId="ADAL" clId="{E99B192F-F84A-4F28-BEDA-D0A2A74DFFAE}" dt="2023-09-21T14:44:10.868" v="1562" actId="20577"/>
          <ac:spMkLst>
            <pc:docMk/>
            <pc:sldMk cId="2676095482" sldId="269"/>
            <ac:spMk id="14" creationId="{C0F35F61-186C-992D-1E88-83C39211AAB3}"/>
          </ac:spMkLst>
        </pc:spChg>
        <pc:spChg chg="add mod">
          <ac:chgData name="Frida Hogstrand" userId="db86566b-8354-48d4-ae39-8a9e52879c6b" providerId="ADAL" clId="{E99B192F-F84A-4F28-BEDA-D0A2A74DFFAE}" dt="2023-09-21T14:44:27.788" v="1563" actId="1076"/>
          <ac:spMkLst>
            <pc:docMk/>
            <pc:sldMk cId="2676095482" sldId="269"/>
            <ac:spMk id="16" creationId="{9D7717FB-0354-F5CD-B1FA-FD28F04D9A08}"/>
          </ac:spMkLst>
        </pc:spChg>
        <pc:picChg chg="add mod modCrop">
          <ac:chgData name="Frida Hogstrand" userId="db86566b-8354-48d4-ae39-8a9e52879c6b" providerId="ADAL" clId="{E99B192F-F84A-4F28-BEDA-D0A2A74DFFAE}" dt="2023-09-21T14:13:47.486" v="1198" actId="14100"/>
          <ac:picMkLst>
            <pc:docMk/>
            <pc:sldMk cId="2676095482" sldId="269"/>
            <ac:picMk id="8" creationId="{E346379E-627D-176C-B6FE-012627A4E15B}"/>
          </ac:picMkLst>
        </pc:picChg>
      </pc:sldChg>
      <pc:sldChg chg="addSp modSp new mod">
        <pc:chgData name="Frida Hogstrand" userId="db86566b-8354-48d4-ae39-8a9e52879c6b" providerId="ADAL" clId="{E99B192F-F84A-4F28-BEDA-D0A2A74DFFAE}" dt="2023-09-21T14:28:21.993" v="1475" actId="1076"/>
        <pc:sldMkLst>
          <pc:docMk/>
          <pc:sldMk cId="3385751643" sldId="270"/>
        </pc:sldMkLst>
        <pc:spChg chg="mod">
          <ac:chgData name="Frida Hogstrand" userId="db86566b-8354-48d4-ae39-8a9e52879c6b" providerId="ADAL" clId="{E99B192F-F84A-4F28-BEDA-D0A2A74DFFAE}" dt="2023-09-21T14:19:05.096" v="1243" actId="1076"/>
          <ac:spMkLst>
            <pc:docMk/>
            <pc:sldMk cId="3385751643" sldId="270"/>
            <ac:spMk id="2" creationId="{8EC6390E-3B7A-E8EA-6F76-339299DE535D}"/>
          </ac:spMkLst>
        </pc:spChg>
        <pc:spChg chg="mod">
          <ac:chgData name="Frida Hogstrand" userId="db86566b-8354-48d4-ae39-8a9e52879c6b" providerId="ADAL" clId="{E99B192F-F84A-4F28-BEDA-D0A2A74DFFAE}" dt="2023-09-21T14:26:53.417" v="1471" actId="20577"/>
          <ac:spMkLst>
            <pc:docMk/>
            <pc:sldMk cId="3385751643" sldId="270"/>
            <ac:spMk id="3" creationId="{1DB3C95B-E650-805E-7CB7-EDB13B35F42D}"/>
          </ac:spMkLst>
        </pc:spChg>
        <pc:spChg chg="add mod">
          <ac:chgData name="Frida Hogstrand" userId="db86566b-8354-48d4-ae39-8a9e52879c6b" providerId="ADAL" clId="{E99B192F-F84A-4F28-BEDA-D0A2A74DFFAE}" dt="2023-09-21T14:24:58.830" v="1465" actId="1076"/>
          <ac:spMkLst>
            <pc:docMk/>
            <pc:sldMk cId="3385751643" sldId="270"/>
            <ac:spMk id="8" creationId="{70A09795-140A-6F14-0F6A-874B13E68C97}"/>
          </ac:spMkLst>
        </pc:spChg>
        <pc:spChg chg="add mod">
          <ac:chgData name="Frida Hogstrand" userId="db86566b-8354-48d4-ae39-8a9e52879c6b" providerId="ADAL" clId="{E99B192F-F84A-4F28-BEDA-D0A2A74DFFAE}" dt="2023-09-21T14:24:51.443" v="1462" actId="255"/>
          <ac:spMkLst>
            <pc:docMk/>
            <pc:sldMk cId="3385751643" sldId="270"/>
            <ac:spMk id="9" creationId="{0D0779D6-065A-8BB4-AFC4-7047762D7A51}"/>
          </ac:spMkLst>
        </pc:spChg>
        <pc:spChg chg="add mod">
          <ac:chgData name="Frida Hogstrand" userId="db86566b-8354-48d4-ae39-8a9e52879c6b" providerId="ADAL" clId="{E99B192F-F84A-4F28-BEDA-D0A2A74DFFAE}" dt="2023-09-21T14:24:56.453" v="1464" actId="255"/>
          <ac:spMkLst>
            <pc:docMk/>
            <pc:sldMk cId="3385751643" sldId="270"/>
            <ac:spMk id="11" creationId="{D409837A-6A60-42A0-60DF-E492F9AF863C}"/>
          </ac:spMkLst>
        </pc:spChg>
        <pc:picChg chg="add mod modCrop">
          <ac:chgData name="Frida Hogstrand" userId="db86566b-8354-48d4-ae39-8a9e52879c6b" providerId="ADAL" clId="{E99B192F-F84A-4F28-BEDA-D0A2A74DFFAE}" dt="2023-09-21T14:28:21.993" v="1475" actId="1076"/>
          <ac:picMkLst>
            <pc:docMk/>
            <pc:sldMk cId="3385751643" sldId="270"/>
            <ac:picMk id="13" creationId="{4731C552-78FC-80D3-ED9B-F7F3C7923D7B}"/>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9686006817332E-2"/>
          <c:y val="3.8091622563866133E-2"/>
          <c:w val="0.91572390619789845"/>
          <c:h val="0.9123620598012766"/>
        </c:manualLayout>
      </c:layout>
      <c:barChart>
        <c:barDir val="col"/>
        <c:grouping val="clustered"/>
        <c:varyColors val="1"/>
        <c:ser>
          <c:idx val="0"/>
          <c:order val="0"/>
          <c:tx>
            <c:strRef>
              <c:f>Sheet1!$B$1</c:f>
              <c:strCache>
                <c:ptCount val="1"/>
                <c:pt idx="0">
                  <c:v>Jag tillhör distriktet</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CAAC-4DA0-AE73-E46A4BF4E01A}"/>
              </c:ext>
            </c:extLst>
          </c:dPt>
          <c:dPt>
            <c:idx val="1"/>
            <c:invertIfNegative val="0"/>
            <c:bubble3D val="0"/>
            <c:spPr>
              <a:solidFill>
                <a:srgbClr val="9ACD32"/>
              </a:solidFill>
            </c:spPr>
            <c:extLst>
              <c:ext xmlns:c16="http://schemas.microsoft.com/office/drawing/2014/chart" uri="{C3380CC4-5D6E-409C-BE32-E72D297353CC}">
                <c16:uniqueId val="{00000003-CAAC-4DA0-AE73-E46A4BF4E01A}"/>
              </c:ext>
            </c:extLst>
          </c:dPt>
          <c:dPt>
            <c:idx val="2"/>
            <c:invertIfNegative val="0"/>
            <c:bubble3D val="0"/>
            <c:spPr>
              <a:solidFill>
                <a:srgbClr val="708090"/>
              </a:solidFill>
            </c:spPr>
            <c:extLst>
              <c:ext xmlns:c16="http://schemas.microsoft.com/office/drawing/2014/chart" uri="{C3380CC4-5D6E-409C-BE32-E72D297353CC}">
                <c16:uniqueId val="{00000005-CAAC-4DA0-AE73-E46A4BF4E01A}"/>
              </c:ext>
            </c:extLst>
          </c:dPt>
          <c:dPt>
            <c:idx val="3"/>
            <c:invertIfNegative val="0"/>
            <c:bubble3D val="0"/>
            <c:spPr>
              <a:solidFill>
                <a:srgbClr val="CD853F"/>
              </a:solidFill>
            </c:spPr>
            <c:extLst>
              <c:ext xmlns:c16="http://schemas.microsoft.com/office/drawing/2014/chart" uri="{C3380CC4-5D6E-409C-BE32-E72D297353CC}">
                <c16:uniqueId val="{00000007-CAAC-4DA0-AE73-E46A4BF4E01A}"/>
              </c:ext>
            </c:extLst>
          </c:dPt>
          <c:dPt>
            <c:idx val="4"/>
            <c:invertIfNegative val="0"/>
            <c:bubble3D val="0"/>
            <c:spPr>
              <a:solidFill>
                <a:srgbClr val="B22222"/>
              </a:solidFill>
            </c:spPr>
            <c:extLst>
              <c:ext xmlns:c16="http://schemas.microsoft.com/office/drawing/2014/chart" uri="{C3380CC4-5D6E-409C-BE32-E72D297353CC}">
                <c16:uniqueId val="{00000009-CAAC-4DA0-AE73-E46A4BF4E01A}"/>
              </c:ext>
            </c:extLst>
          </c:dPt>
          <c:dPt>
            <c:idx val="5"/>
            <c:invertIfNegative val="0"/>
            <c:bubble3D val="0"/>
            <c:spPr>
              <a:solidFill>
                <a:srgbClr val="FFA500"/>
              </a:solidFill>
            </c:spPr>
            <c:extLst>
              <c:ext xmlns:c16="http://schemas.microsoft.com/office/drawing/2014/chart" uri="{C3380CC4-5D6E-409C-BE32-E72D297353CC}">
                <c16:uniqueId val="{0000000B-CAAC-4DA0-AE73-E46A4BF4E01A}"/>
              </c:ext>
            </c:extLst>
          </c:dPt>
          <c:dPt>
            <c:idx val="6"/>
            <c:invertIfNegative val="0"/>
            <c:bubble3D val="0"/>
            <c:spPr>
              <a:solidFill>
                <a:srgbClr val="A1A1A1"/>
              </a:solidFill>
            </c:spPr>
            <c:extLst>
              <c:ext xmlns:c16="http://schemas.microsoft.com/office/drawing/2014/chart" uri="{C3380CC4-5D6E-409C-BE32-E72D297353CC}">
                <c16:uniqueId val="{0000000D-CAAC-4DA0-AE73-E46A4BF4E01A}"/>
              </c:ext>
            </c:extLst>
          </c:dPt>
          <c:dPt>
            <c:idx val="7"/>
            <c:invertIfNegative val="0"/>
            <c:bubble3D val="0"/>
            <c:spPr>
              <a:solidFill>
                <a:srgbClr val="FF4500"/>
              </a:solidFill>
            </c:spPr>
            <c:extLst>
              <c:ext xmlns:c16="http://schemas.microsoft.com/office/drawing/2014/chart" uri="{C3380CC4-5D6E-409C-BE32-E72D297353CC}">
                <c16:uniqueId val="{0000000F-CAAC-4DA0-AE73-E46A4BF4E01A}"/>
              </c:ext>
            </c:extLst>
          </c:dPt>
          <c:dPt>
            <c:idx val="8"/>
            <c:invertIfNegative val="0"/>
            <c:bubble3D val="0"/>
            <c:spPr>
              <a:solidFill>
                <a:srgbClr val="A0522D"/>
              </a:solidFill>
            </c:spPr>
            <c:extLst>
              <c:ext xmlns:c16="http://schemas.microsoft.com/office/drawing/2014/chart" uri="{C3380CC4-5D6E-409C-BE32-E72D297353CC}">
                <c16:uniqueId val="{00000011-CAAC-4DA0-AE73-E46A4BF4E01A}"/>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Norra Norrland</c:v>
                </c:pt>
                <c:pt idx="1">
                  <c:v>Södra Norrland</c:v>
                </c:pt>
                <c:pt idx="2">
                  <c:v>Mittsvenska</c:v>
                </c:pt>
                <c:pt idx="3">
                  <c:v>Södra Svealand</c:v>
                </c:pt>
                <c:pt idx="4">
                  <c:v>Gotland-Stockholm</c:v>
                </c:pt>
                <c:pt idx="5">
                  <c:v>Västsvenska</c:v>
                </c:pt>
                <c:pt idx="6">
                  <c:v>Göteborg</c:v>
                </c:pt>
                <c:pt idx="7">
                  <c:v>Östsvenska</c:v>
                </c:pt>
                <c:pt idx="8">
                  <c:v>Skåne</c:v>
                </c:pt>
              </c:strCache>
            </c:strRef>
          </c:cat>
          <c:val>
            <c:numRef>
              <c:f>Sheet1!$B$2:$B$10</c:f>
              <c:numCache>
                <c:formatCode>0.0%</c:formatCode>
                <c:ptCount val="9"/>
                <c:pt idx="0">
                  <c:v>2.2375215146299483E-2</c:v>
                </c:pt>
                <c:pt idx="1">
                  <c:v>4.4750430292598967E-2</c:v>
                </c:pt>
                <c:pt idx="2">
                  <c:v>8.6058519793459548E-2</c:v>
                </c:pt>
                <c:pt idx="3">
                  <c:v>0.13941480206540446</c:v>
                </c:pt>
                <c:pt idx="4">
                  <c:v>0.22719449225473323</c:v>
                </c:pt>
                <c:pt idx="5">
                  <c:v>8.6058519793459548E-2</c:v>
                </c:pt>
                <c:pt idx="6">
                  <c:v>0.11359724612736662</c:v>
                </c:pt>
                <c:pt idx="7">
                  <c:v>0.14285714285714285</c:v>
                </c:pt>
                <c:pt idx="8">
                  <c:v>0.13769363166953527</c:v>
                </c:pt>
              </c:numCache>
            </c:numRef>
          </c:val>
          <c:extLst>
            <c:ext xmlns:c16="http://schemas.microsoft.com/office/drawing/2014/chart" uri="{C3380CC4-5D6E-409C-BE32-E72D297353CC}">
              <c16:uniqueId val="{00000012-CAAC-4DA0-AE73-E46A4BF4E01A}"/>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Din roll i föreningen</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76E2-463E-88C3-17DCBE0FE607}"/>
              </c:ext>
            </c:extLst>
          </c:dPt>
          <c:dPt>
            <c:idx val="1"/>
            <c:invertIfNegative val="0"/>
            <c:bubble3D val="0"/>
            <c:spPr>
              <a:solidFill>
                <a:srgbClr val="9ACD32"/>
              </a:solidFill>
            </c:spPr>
            <c:extLst>
              <c:ext xmlns:c16="http://schemas.microsoft.com/office/drawing/2014/chart" uri="{C3380CC4-5D6E-409C-BE32-E72D297353CC}">
                <c16:uniqueId val="{00000003-76E2-463E-88C3-17DCBE0FE607}"/>
              </c:ext>
            </c:extLst>
          </c:dPt>
          <c:dPt>
            <c:idx val="2"/>
            <c:invertIfNegative val="0"/>
            <c:bubble3D val="0"/>
            <c:spPr>
              <a:solidFill>
                <a:srgbClr val="708090"/>
              </a:solidFill>
            </c:spPr>
            <c:extLst>
              <c:ext xmlns:c16="http://schemas.microsoft.com/office/drawing/2014/chart" uri="{C3380CC4-5D6E-409C-BE32-E72D297353CC}">
                <c16:uniqueId val="{00000005-76E2-463E-88C3-17DCBE0FE607}"/>
              </c:ext>
            </c:extLst>
          </c:dPt>
          <c:dPt>
            <c:idx val="3"/>
            <c:invertIfNegative val="0"/>
            <c:bubble3D val="0"/>
            <c:spPr>
              <a:solidFill>
                <a:srgbClr val="CD853F"/>
              </a:solidFill>
            </c:spPr>
            <c:extLst>
              <c:ext xmlns:c16="http://schemas.microsoft.com/office/drawing/2014/chart" uri="{C3380CC4-5D6E-409C-BE32-E72D297353CC}">
                <c16:uniqueId val="{00000007-76E2-463E-88C3-17DCBE0FE607}"/>
              </c:ext>
            </c:extLst>
          </c:dPt>
          <c:dPt>
            <c:idx val="4"/>
            <c:invertIfNegative val="0"/>
            <c:bubble3D val="0"/>
            <c:spPr>
              <a:solidFill>
                <a:srgbClr val="B22222"/>
              </a:solidFill>
            </c:spPr>
            <c:extLst>
              <c:ext xmlns:c16="http://schemas.microsoft.com/office/drawing/2014/chart" uri="{C3380CC4-5D6E-409C-BE32-E72D297353CC}">
                <c16:uniqueId val="{00000009-76E2-463E-88C3-17DCBE0FE607}"/>
              </c:ext>
            </c:extLst>
          </c:dPt>
          <c:dPt>
            <c:idx val="5"/>
            <c:invertIfNegative val="0"/>
            <c:bubble3D val="0"/>
            <c:spPr>
              <a:solidFill>
                <a:srgbClr val="FFA500"/>
              </a:solidFill>
            </c:spPr>
            <c:extLst>
              <c:ext xmlns:c16="http://schemas.microsoft.com/office/drawing/2014/chart" uri="{C3380CC4-5D6E-409C-BE32-E72D297353CC}">
                <c16:uniqueId val="{0000000B-76E2-463E-88C3-17DCBE0FE607}"/>
              </c:ext>
            </c:extLst>
          </c:dPt>
          <c:dPt>
            <c:idx val="6"/>
            <c:invertIfNegative val="0"/>
            <c:bubble3D val="0"/>
            <c:spPr>
              <a:solidFill>
                <a:srgbClr val="A1A1A1"/>
              </a:solidFill>
            </c:spPr>
            <c:extLst>
              <c:ext xmlns:c16="http://schemas.microsoft.com/office/drawing/2014/chart" uri="{C3380CC4-5D6E-409C-BE32-E72D297353CC}">
                <c16:uniqueId val="{0000000D-76E2-463E-88C3-17DCBE0FE607}"/>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Organisationsledare</c:v>
                </c:pt>
                <c:pt idx="1">
                  <c:v>Aktiv</c:v>
                </c:pt>
                <c:pt idx="2">
                  <c:v>Tidigare aktiv</c:v>
                </c:pt>
                <c:pt idx="3">
                  <c:v>Tränare</c:v>
                </c:pt>
                <c:pt idx="4">
                  <c:v>Styrelseledamot</c:v>
                </c:pt>
                <c:pt idx="5">
                  <c:v>Föräldrar/vårdnadshavare</c:v>
                </c:pt>
                <c:pt idx="6">
                  <c:v>Friidrottsintresserad (men inget av det ovan)</c:v>
                </c:pt>
              </c:strCache>
            </c:strRef>
          </c:cat>
          <c:val>
            <c:numRef>
              <c:f>Sheet1!$B$2:$B$8</c:f>
              <c:numCache>
                <c:formatCode>0.0%</c:formatCode>
                <c:ptCount val="7"/>
                <c:pt idx="0">
                  <c:v>0.12908777969018934</c:v>
                </c:pt>
                <c:pt idx="1">
                  <c:v>0.35628227194492257</c:v>
                </c:pt>
                <c:pt idx="2">
                  <c:v>0.18588640275387264</c:v>
                </c:pt>
                <c:pt idx="3">
                  <c:v>0.40103270223752152</c:v>
                </c:pt>
                <c:pt idx="4">
                  <c:v>0.13941480206540446</c:v>
                </c:pt>
                <c:pt idx="5">
                  <c:v>0.21686746987951808</c:v>
                </c:pt>
                <c:pt idx="6">
                  <c:v>4.9913941480206538E-2</c:v>
                </c:pt>
              </c:numCache>
            </c:numRef>
          </c:val>
          <c:extLst>
            <c:ext xmlns:c16="http://schemas.microsoft.com/office/drawing/2014/chart" uri="{C3380CC4-5D6E-409C-BE32-E72D297353CC}">
              <c16:uniqueId val="{0000000E-76E2-463E-88C3-17DCBE0FE607}"/>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Min ålder</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1238-4B77-9980-1DAF10B2826F}"/>
              </c:ext>
            </c:extLst>
          </c:dPt>
          <c:dPt>
            <c:idx val="1"/>
            <c:invertIfNegative val="0"/>
            <c:bubble3D val="0"/>
            <c:spPr>
              <a:solidFill>
                <a:srgbClr val="9ACD32"/>
              </a:solidFill>
            </c:spPr>
            <c:extLst>
              <c:ext xmlns:c16="http://schemas.microsoft.com/office/drawing/2014/chart" uri="{C3380CC4-5D6E-409C-BE32-E72D297353CC}">
                <c16:uniqueId val="{00000003-1238-4B77-9980-1DAF10B2826F}"/>
              </c:ext>
            </c:extLst>
          </c:dPt>
          <c:dPt>
            <c:idx val="2"/>
            <c:invertIfNegative val="0"/>
            <c:bubble3D val="0"/>
            <c:spPr>
              <a:solidFill>
                <a:srgbClr val="708090"/>
              </a:solidFill>
            </c:spPr>
            <c:extLst>
              <c:ext xmlns:c16="http://schemas.microsoft.com/office/drawing/2014/chart" uri="{C3380CC4-5D6E-409C-BE32-E72D297353CC}">
                <c16:uniqueId val="{00000005-1238-4B77-9980-1DAF10B2826F}"/>
              </c:ext>
            </c:extLst>
          </c:dPt>
          <c:dPt>
            <c:idx val="3"/>
            <c:invertIfNegative val="0"/>
            <c:bubble3D val="0"/>
            <c:spPr>
              <a:solidFill>
                <a:srgbClr val="CD853F"/>
              </a:solidFill>
            </c:spPr>
            <c:extLst>
              <c:ext xmlns:c16="http://schemas.microsoft.com/office/drawing/2014/chart" uri="{C3380CC4-5D6E-409C-BE32-E72D297353CC}">
                <c16:uniqueId val="{00000007-1238-4B77-9980-1DAF10B2826F}"/>
              </c:ext>
            </c:extLst>
          </c:dPt>
          <c:dPt>
            <c:idx val="4"/>
            <c:invertIfNegative val="0"/>
            <c:bubble3D val="0"/>
            <c:spPr>
              <a:solidFill>
                <a:srgbClr val="B22222"/>
              </a:solidFill>
            </c:spPr>
            <c:extLst>
              <c:ext xmlns:c16="http://schemas.microsoft.com/office/drawing/2014/chart" uri="{C3380CC4-5D6E-409C-BE32-E72D297353CC}">
                <c16:uniqueId val="{00000009-1238-4B77-9980-1DAF10B2826F}"/>
              </c:ext>
            </c:extLst>
          </c:dPt>
          <c:dPt>
            <c:idx val="5"/>
            <c:invertIfNegative val="0"/>
            <c:bubble3D val="0"/>
            <c:spPr>
              <a:solidFill>
                <a:srgbClr val="FFA500"/>
              </a:solidFill>
            </c:spPr>
            <c:extLst>
              <c:ext xmlns:c16="http://schemas.microsoft.com/office/drawing/2014/chart" uri="{C3380CC4-5D6E-409C-BE32-E72D297353CC}">
                <c16:uniqueId val="{0000000B-1238-4B77-9980-1DAF10B2826F}"/>
              </c:ext>
            </c:extLst>
          </c:dPt>
          <c:dPt>
            <c:idx val="6"/>
            <c:invertIfNegative val="0"/>
            <c:bubble3D val="0"/>
            <c:spPr>
              <a:solidFill>
                <a:srgbClr val="A1A1A1"/>
              </a:solidFill>
            </c:spPr>
            <c:extLst>
              <c:ext xmlns:c16="http://schemas.microsoft.com/office/drawing/2014/chart" uri="{C3380CC4-5D6E-409C-BE32-E72D297353CC}">
                <c16:uniqueId val="{0000000D-1238-4B77-9980-1DAF10B2826F}"/>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0- 14 år</c:v>
                </c:pt>
                <c:pt idx="1">
                  <c:v>15 - 19 år</c:v>
                </c:pt>
                <c:pt idx="2">
                  <c:v>20 - 25 år</c:v>
                </c:pt>
                <c:pt idx="3">
                  <c:v>26 - 35 år</c:v>
                </c:pt>
                <c:pt idx="4">
                  <c:v>36 - 50 år</c:v>
                </c:pt>
                <c:pt idx="5">
                  <c:v>51 - 60 år</c:v>
                </c:pt>
                <c:pt idx="6">
                  <c:v>61 år eller äldre</c:v>
                </c:pt>
              </c:strCache>
            </c:strRef>
          </c:cat>
          <c:val>
            <c:numRef>
              <c:f>Sheet1!$B$2:$B$8</c:f>
              <c:numCache>
                <c:formatCode>0.0%</c:formatCode>
                <c:ptCount val="7"/>
                <c:pt idx="0">
                  <c:v>1.2048192771084338E-2</c:v>
                </c:pt>
                <c:pt idx="1">
                  <c:v>0.12908777969018934</c:v>
                </c:pt>
                <c:pt idx="2">
                  <c:v>0.13769363166953527</c:v>
                </c:pt>
                <c:pt idx="3">
                  <c:v>0.10327022375215146</c:v>
                </c:pt>
                <c:pt idx="4">
                  <c:v>0.30292598967297762</c:v>
                </c:pt>
                <c:pt idx="5">
                  <c:v>0.18244406196213425</c:v>
                </c:pt>
                <c:pt idx="6">
                  <c:v>0.13253012048192772</c:v>
                </c:pt>
              </c:numCache>
            </c:numRef>
          </c:val>
          <c:extLst>
            <c:ext xmlns:c16="http://schemas.microsoft.com/office/drawing/2014/chart" uri="{C3380CC4-5D6E-409C-BE32-E72D297353CC}">
              <c16:uniqueId val="{0000000E-1238-4B77-9980-1DAF10B2826F}"/>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Vilken/vilka av nedan kategoriserar du dig som</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673A-4D8A-ACB9-470C588C3403}"/>
              </c:ext>
            </c:extLst>
          </c:dPt>
          <c:dPt>
            <c:idx val="1"/>
            <c:invertIfNegative val="0"/>
            <c:bubble3D val="0"/>
            <c:spPr>
              <a:solidFill>
                <a:srgbClr val="9ACD32"/>
              </a:solidFill>
            </c:spPr>
            <c:extLst>
              <c:ext xmlns:c16="http://schemas.microsoft.com/office/drawing/2014/chart" uri="{C3380CC4-5D6E-409C-BE32-E72D297353CC}">
                <c16:uniqueId val="{00000003-673A-4D8A-ACB9-470C588C3403}"/>
              </c:ext>
            </c:extLst>
          </c:dPt>
          <c:dPt>
            <c:idx val="2"/>
            <c:invertIfNegative val="0"/>
            <c:bubble3D val="0"/>
            <c:spPr>
              <a:solidFill>
                <a:srgbClr val="708090"/>
              </a:solidFill>
            </c:spPr>
            <c:extLst>
              <c:ext xmlns:c16="http://schemas.microsoft.com/office/drawing/2014/chart" uri="{C3380CC4-5D6E-409C-BE32-E72D297353CC}">
                <c16:uniqueId val="{00000005-673A-4D8A-ACB9-470C588C3403}"/>
              </c:ext>
            </c:extLst>
          </c:dPt>
          <c:dPt>
            <c:idx val="3"/>
            <c:invertIfNegative val="0"/>
            <c:bubble3D val="0"/>
            <c:spPr>
              <a:solidFill>
                <a:srgbClr val="CD853F"/>
              </a:solidFill>
            </c:spPr>
            <c:extLst>
              <c:ext xmlns:c16="http://schemas.microsoft.com/office/drawing/2014/chart" uri="{C3380CC4-5D6E-409C-BE32-E72D297353CC}">
                <c16:uniqueId val="{00000007-673A-4D8A-ACB9-470C588C3403}"/>
              </c:ext>
            </c:extLst>
          </c:dPt>
          <c:dPt>
            <c:idx val="4"/>
            <c:invertIfNegative val="0"/>
            <c:bubble3D val="0"/>
            <c:spPr>
              <a:solidFill>
                <a:srgbClr val="B22222"/>
              </a:solidFill>
            </c:spPr>
            <c:extLst>
              <c:ext xmlns:c16="http://schemas.microsoft.com/office/drawing/2014/chart" uri="{C3380CC4-5D6E-409C-BE32-E72D297353CC}">
                <c16:uniqueId val="{00000009-673A-4D8A-ACB9-470C588C3403}"/>
              </c:ext>
            </c:extLst>
          </c:dPt>
          <c:dPt>
            <c:idx val="5"/>
            <c:invertIfNegative val="0"/>
            <c:bubble3D val="0"/>
            <c:spPr>
              <a:solidFill>
                <a:srgbClr val="FFA500"/>
              </a:solidFill>
            </c:spPr>
            <c:extLst>
              <c:ext xmlns:c16="http://schemas.microsoft.com/office/drawing/2014/chart" uri="{C3380CC4-5D6E-409C-BE32-E72D297353CC}">
                <c16:uniqueId val="{0000000B-673A-4D8A-ACB9-470C588C3403}"/>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Löpare utanför arena</c:v>
                </c:pt>
                <c:pt idx="1">
                  <c:v>Friidrottare på arena inkl. gång</c:v>
                </c:pt>
                <c:pt idx="2">
                  <c:v>Parafriidrottare</c:v>
                </c:pt>
                <c:pt idx="3">
                  <c:v>Vandring</c:v>
                </c:pt>
                <c:pt idx="4">
                  <c:v>Alla ovan</c:v>
                </c:pt>
                <c:pt idx="5">
                  <c:v>Inget ovan</c:v>
                </c:pt>
              </c:strCache>
            </c:strRef>
          </c:cat>
          <c:val>
            <c:numRef>
              <c:f>Sheet1!$B$2:$B$7</c:f>
              <c:numCache>
                <c:formatCode>0.0%</c:formatCode>
                <c:ptCount val="6"/>
                <c:pt idx="0">
                  <c:v>0.23063683304647159</c:v>
                </c:pt>
                <c:pt idx="1">
                  <c:v>0.74182444061962138</c:v>
                </c:pt>
                <c:pt idx="2">
                  <c:v>1.2048192771084338E-2</c:v>
                </c:pt>
                <c:pt idx="3">
                  <c:v>2.7538726333907058E-2</c:v>
                </c:pt>
                <c:pt idx="4">
                  <c:v>1.549053356282272E-2</c:v>
                </c:pt>
                <c:pt idx="5">
                  <c:v>0.1721170395869191</c:v>
                </c:pt>
              </c:numCache>
            </c:numRef>
          </c:val>
          <c:extLst>
            <c:ext xmlns:c16="http://schemas.microsoft.com/office/drawing/2014/chart" uri="{C3380CC4-5D6E-409C-BE32-E72D297353CC}">
              <c16:uniqueId val="{0000000C-673A-4D8A-ACB9-470C588C3403}"/>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Bör vi ha en åldersgräns för deltagande på senior-SM?</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744C-4FB9-9B92-6D5632F82CF9}"/>
              </c:ext>
            </c:extLst>
          </c:dPt>
          <c:dPt>
            <c:idx val="1"/>
            <c:invertIfNegative val="0"/>
            <c:bubble3D val="0"/>
            <c:spPr>
              <a:solidFill>
                <a:srgbClr val="9ACD32"/>
              </a:solidFill>
            </c:spPr>
            <c:extLst>
              <c:ext xmlns:c16="http://schemas.microsoft.com/office/drawing/2014/chart" uri="{C3380CC4-5D6E-409C-BE32-E72D297353CC}">
                <c16:uniqueId val="{00000003-744C-4FB9-9B92-6D5632F82CF9}"/>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c:v>
                </c:pt>
                <c:pt idx="1">
                  <c:v>Nej</c:v>
                </c:pt>
              </c:strCache>
            </c:strRef>
          </c:cat>
          <c:val>
            <c:numRef>
              <c:f>Sheet1!$B$2:$B$3</c:f>
              <c:numCache>
                <c:formatCode>0.0%</c:formatCode>
                <c:ptCount val="2"/>
                <c:pt idx="0">
                  <c:v>0.71944922547332191</c:v>
                </c:pt>
                <c:pt idx="1">
                  <c:v>0.28055077452667815</c:v>
                </c:pt>
              </c:numCache>
            </c:numRef>
          </c:val>
          <c:extLst>
            <c:ext xmlns:c16="http://schemas.microsoft.com/office/drawing/2014/chart" uri="{C3380CC4-5D6E-409C-BE32-E72D297353CC}">
              <c16:uniqueId val="{00000004-744C-4FB9-9B92-6D5632F82CF9}"/>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Det finns flera SM-tävlingar för seniorer - vilken/vilka anser du bör ha åldergräns? De SM-tävlingar som ej listas nedan har redan en åldersgräns för deltagande.</c:v>
                </c:pt>
              </c:strCache>
            </c:strRef>
          </c:tx>
          <c:spPr>
            <a:solidFill>
              <a:srgbClr val="4682B4"/>
            </a:solidFill>
            <a:ln>
              <a:noFill/>
            </a:ln>
          </c:spPr>
          <c:invertIfNegative val="0"/>
          <c:dPt>
            <c:idx val="0"/>
            <c:invertIfNegative val="0"/>
            <c:bubble3D val="0"/>
            <c:spPr>
              <a:solidFill>
                <a:srgbClr val="4682B4"/>
              </a:solidFill>
            </c:spPr>
            <c:extLst>
              <c:ext xmlns:c16="http://schemas.microsoft.com/office/drawing/2014/chart" uri="{C3380CC4-5D6E-409C-BE32-E72D297353CC}">
                <c16:uniqueId val="{00000001-EB8F-4430-A472-41F236ACF258}"/>
              </c:ext>
            </c:extLst>
          </c:dPt>
          <c:dPt>
            <c:idx val="1"/>
            <c:invertIfNegative val="0"/>
            <c:bubble3D val="0"/>
            <c:spPr>
              <a:solidFill>
                <a:srgbClr val="9ACD32"/>
              </a:solidFill>
            </c:spPr>
            <c:extLst>
              <c:ext xmlns:c16="http://schemas.microsoft.com/office/drawing/2014/chart" uri="{C3380CC4-5D6E-409C-BE32-E72D297353CC}">
                <c16:uniqueId val="{00000003-EB8F-4430-A472-41F236ACF258}"/>
              </c:ext>
            </c:extLst>
          </c:dPt>
          <c:dPt>
            <c:idx val="2"/>
            <c:invertIfNegative val="0"/>
            <c:bubble3D val="0"/>
            <c:spPr>
              <a:solidFill>
                <a:srgbClr val="708090"/>
              </a:solidFill>
            </c:spPr>
            <c:extLst>
              <c:ext xmlns:c16="http://schemas.microsoft.com/office/drawing/2014/chart" uri="{C3380CC4-5D6E-409C-BE32-E72D297353CC}">
                <c16:uniqueId val="{00000005-EB8F-4430-A472-41F236ACF258}"/>
              </c:ext>
            </c:extLst>
          </c:dPt>
          <c:dPt>
            <c:idx val="3"/>
            <c:invertIfNegative val="0"/>
            <c:bubble3D val="0"/>
            <c:spPr>
              <a:solidFill>
                <a:srgbClr val="CD853F"/>
              </a:solidFill>
            </c:spPr>
            <c:extLst>
              <c:ext xmlns:c16="http://schemas.microsoft.com/office/drawing/2014/chart" uri="{C3380CC4-5D6E-409C-BE32-E72D297353CC}">
                <c16:uniqueId val="{00000007-EB8F-4430-A472-41F236ACF258}"/>
              </c:ext>
            </c:extLst>
          </c:dPt>
          <c:dPt>
            <c:idx val="4"/>
            <c:invertIfNegative val="0"/>
            <c:bubble3D val="0"/>
            <c:spPr>
              <a:solidFill>
                <a:srgbClr val="B22222"/>
              </a:solidFill>
            </c:spPr>
            <c:extLst>
              <c:ext xmlns:c16="http://schemas.microsoft.com/office/drawing/2014/chart" uri="{C3380CC4-5D6E-409C-BE32-E72D297353CC}">
                <c16:uniqueId val="{00000009-EB8F-4430-A472-41F236ACF258}"/>
              </c:ext>
            </c:extLst>
          </c:dPt>
          <c:dPt>
            <c:idx val="5"/>
            <c:invertIfNegative val="0"/>
            <c:bubble3D val="0"/>
            <c:spPr>
              <a:solidFill>
                <a:srgbClr val="FFA500"/>
              </a:solidFill>
            </c:spPr>
            <c:extLst>
              <c:ext xmlns:c16="http://schemas.microsoft.com/office/drawing/2014/chart" uri="{C3380CC4-5D6E-409C-BE32-E72D297353CC}">
                <c16:uniqueId val="{0000000B-EB8F-4430-A472-41F236ACF258}"/>
              </c:ext>
            </c:extLst>
          </c:dPt>
          <c:dLbls>
            <c:numFmt formatCode="0.0%" sourceLinked="0"/>
            <c:spPr>
              <a:noFill/>
              <a:ln>
                <a:noFill/>
              </a:ln>
              <a:effectLst/>
            </c:spPr>
            <c:txPr>
              <a:bodyPr/>
              <a:lstStyle/>
              <a:p>
                <a:pPr>
                  <a:defRPr sz="800" smtId="4294967295"/>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Friidrotts-SM på arena (utomhus och inomhus)</c:v>
                </c:pt>
                <c:pt idx="1">
                  <c:v>Stafett-SM</c:v>
                </c:pt>
                <c:pt idx="2">
                  <c:v>Mångkamps-SM</c:v>
                </c:pt>
                <c:pt idx="3">
                  <c:v>SM parafriidrott</c:v>
                </c:pt>
                <c:pt idx="4">
                  <c:v>SM gång</c:v>
                </c:pt>
                <c:pt idx="5">
                  <c:v>Lag-SM</c:v>
                </c:pt>
              </c:strCache>
            </c:strRef>
          </c:cat>
          <c:val>
            <c:numRef>
              <c:f>Sheet1!$B$2:$B$7</c:f>
              <c:numCache>
                <c:formatCode>0.0%</c:formatCode>
                <c:ptCount val="6"/>
                <c:pt idx="0">
                  <c:v>0.98113207547169812</c:v>
                </c:pt>
                <c:pt idx="1">
                  <c:v>0.48584905660377359</c:v>
                </c:pt>
                <c:pt idx="2">
                  <c:v>0.76886792452830188</c:v>
                </c:pt>
                <c:pt idx="3">
                  <c:v>0.35613207547169812</c:v>
                </c:pt>
                <c:pt idx="4">
                  <c:v>0.52594339622641506</c:v>
                </c:pt>
                <c:pt idx="5">
                  <c:v>0.50707547169811318</c:v>
                </c:pt>
              </c:numCache>
            </c:numRef>
          </c:val>
          <c:extLst>
            <c:ext xmlns:c16="http://schemas.microsoft.com/office/drawing/2014/chart" uri="{C3380CC4-5D6E-409C-BE32-E72D297353CC}">
              <c16:uniqueId val="{0000000C-EB8F-4430-A472-41F236ACF258}"/>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ln>
            <a:noFill/>
          </a:ln>
        </c:spPr>
        <c:txPr>
          <a:bodyPr/>
          <a:lstStyle/>
          <a:p>
            <a:pPr>
              <a:defRPr sz="800" smtId="4294967295"/>
            </a:pPr>
            <a:endParaRPr lang="sv-SE"/>
          </a:p>
        </c:txPr>
        <c:crossAx val="66437120"/>
        <c:crosses val="autoZero"/>
        <c:auto val="0"/>
        <c:lblAlgn val="ctr"/>
        <c:lblOffset val="100"/>
        <c:noMultiLvlLbl val="0"/>
      </c:catAx>
      <c:valAx>
        <c:axId val="66437120"/>
        <c:scaling>
          <c:orientation val="minMax"/>
          <c:max val="1"/>
          <c:min val="0"/>
        </c:scaling>
        <c:delete val="0"/>
        <c:axPos val="l"/>
        <c:majorGridlines>
          <c:spPr>
            <a:ln w="12700">
              <a:solidFill>
                <a:srgbClr val="D3D3D3"/>
              </a:solidFill>
            </a:ln>
          </c:spPr>
        </c:majorGridlines>
        <c:title>
          <c:tx>
            <c:rich>
              <a:bodyPr/>
              <a:lstStyle/>
              <a:p>
                <a:pPr>
                  <a:defRPr/>
                </a:pPr>
                <a:r>
                  <a:rPr lang="sv-SE" sz="800" b="0"/>
                  <a:t>Procent</a:t>
                </a:r>
              </a:p>
            </c:rich>
          </c:tx>
          <c:overlay val="0"/>
        </c:title>
        <c:numFmt formatCode="0%" sourceLinked="0"/>
        <c:majorTickMark val="out"/>
        <c:minorTickMark val="none"/>
        <c:tickLblPos val="nextTo"/>
        <c:spPr>
          <a:ln>
            <a:noFill/>
          </a:ln>
        </c:spPr>
        <c:txPr>
          <a:bodyPr/>
          <a:lstStyle/>
          <a:p>
            <a:pPr>
              <a:defRPr sz="800" smtId="4294967295"/>
            </a:pPr>
            <a:endParaRPr lang="sv-SE"/>
          </a:p>
        </c:txPr>
        <c:crossAx val="67451136"/>
        <c:crosses val="autoZero"/>
        <c:crossBetween val="between"/>
      </c:valAx>
    </c:plotArea>
    <c:plotVisOnly val="1"/>
    <c:dispBlanksAs val="zero"/>
    <c:showDLblsOverMax val="1"/>
  </c:chart>
  <c:txPr>
    <a:bodyPr/>
    <a:lstStyle/>
    <a:p>
      <a:pPr>
        <a:defRPr sz="1800" smtId="4294967295"/>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34596-D3DE-4130-9023-5F6A2396B197}" type="datetimeFigureOut">
              <a:rPr lang="sv-SE" smtClean="0"/>
              <a:t>2023-09-21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3739C-AA82-4409-8C18-D42C3AB7ED29}" type="slidenum">
              <a:rPr lang="sv-SE" smtClean="0"/>
              <a:t>‹#›</a:t>
            </a:fld>
            <a:endParaRPr lang="sv-SE"/>
          </a:p>
        </p:txBody>
      </p:sp>
    </p:spTree>
    <p:extLst>
      <p:ext uri="{BB962C8B-B14F-4D97-AF65-F5344CB8AC3E}">
        <p14:creationId xmlns:p14="http://schemas.microsoft.com/office/powerpoint/2010/main" val="47271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51.svg"/><Relationship Id="rId4" Type="http://schemas.openxmlformats.org/officeDocument/2006/relationships/image" Target="../media/image5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5.svg"/><Relationship Id="rId4" Type="http://schemas.openxmlformats.org/officeDocument/2006/relationships/image" Target="../media/image5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elsida Sverige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1"/>
            <a:ext cx="12192000" cy="6869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Bild 25">
            <a:extLst>
              <a:ext uri="{FF2B5EF4-FFF2-40B4-BE49-F238E27FC236}">
                <a16:creationId xmlns:a16="http://schemas.microsoft.com/office/drawing/2014/main" id="{81421E43-480A-41F7-99A4-89FDCE69FED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bg1"/>
                </a:solidFill>
              </a:defRPr>
            </a:lvl1pPr>
          </a:lstStyle>
          <a:p>
            <a:r>
              <a:rPr lang="sv-SE" dirty="0"/>
              <a:t>Titelsida 01</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351" y="6399173"/>
            <a:ext cx="982054" cy="224948"/>
          </a:xfrm>
        </p:spPr>
        <p:txBody>
          <a:bodyPr/>
          <a:lstStyle>
            <a:lvl1pPr>
              <a:defRPr sz="1100" b="1">
                <a:solidFill>
                  <a:schemeClr val="bg1"/>
                </a:solidFill>
              </a:defRPr>
            </a:lvl1pPr>
          </a:lstStyle>
          <a:p>
            <a:fld id="{339D173C-8AC9-456F-A55F-B61A3EC38202}" type="datetime1">
              <a:rPr lang="sv-SE" smtClean="0"/>
              <a:t>2023-09-21</a:t>
            </a:fld>
            <a:endParaRPr lang="sv-SE" dirty="0"/>
          </a:p>
        </p:txBody>
      </p:sp>
      <p:pic>
        <p:nvPicPr>
          <p:cNvPr id="23" name="Bildobjekt 22">
            <a:extLst>
              <a:ext uri="{FF2B5EF4-FFF2-40B4-BE49-F238E27FC236}">
                <a16:creationId xmlns:a16="http://schemas.microsoft.com/office/drawing/2014/main" id="{8A0093E1-6DF2-4CB3-8515-82F7658CE7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385217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 Titelsida Sverigegul">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7C8D6E48-90E2-4979-A2FB-D4D4446871E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72" r="63384" b="72865"/>
          <a:stretch/>
        </p:blipFill>
        <p:spPr>
          <a:xfrm>
            <a:off x="-40943" y="1707737"/>
            <a:ext cx="12222341" cy="5157087"/>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tx2"/>
                </a:solidFill>
              </a:defRPr>
            </a:lvl1pPr>
          </a:lstStyle>
          <a:p>
            <a:r>
              <a:rPr lang="sv-SE" dirty="0"/>
              <a:t>Titelsida 05</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tx2"/>
                </a:solidFill>
              </a:defRPr>
            </a:lvl1pPr>
          </a:lstStyle>
          <a:p>
            <a:fld id="{783AD3AA-EB40-413B-97D1-8A6369D78DB5}" type="datetime1">
              <a:rPr lang="sv-SE" smtClean="0"/>
              <a:t>2023-09-21</a:t>
            </a:fld>
            <a:endParaRPr lang="sv-SE"/>
          </a:p>
        </p:txBody>
      </p:sp>
      <p:pic>
        <p:nvPicPr>
          <p:cNvPr id="10" name="Bildobjekt 9">
            <a:extLst>
              <a:ext uri="{FF2B5EF4-FFF2-40B4-BE49-F238E27FC236}">
                <a16:creationId xmlns:a16="http://schemas.microsoft.com/office/drawing/2014/main" id="{8FD128AF-FC40-93E5-6E5A-9973A8D2C7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2016" y="519600"/>
            <a:ext cx="1069200" cy="597183"/>
          </a:xfrm>
          <a:prstGeom prst="rect">
            <a:avLst/>
          </a:prstGeom>
        </p:spPr>
      </p:pic>
    </p:spTree>
    <p:extLst>
      <p:ext uri="{BB962C8B-B14F-4D97-AF65-F5344CB8AC3E}">
        <p14:creationId xmlns:p14="http://schemas.microsoft.com/office/powerpoint/2010/main" val="338124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1) Titelsida mörk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1"/>
            <a:ext cx="12192000" cy="6869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B7330BD5-7D63-4BA8-9B85-DEBAD86D62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accent4"/>
                </a:solidFill>
              </a:defRPr>
            </a:lvl1pPr>
          </a:lstStyle>
          <a:p>
            <a:r>
              <a:rPr lang="sv-SE" dirty="0"/>
              <a:t>Titelsida 01</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accent4"/>
                </a:solidFill>
              </a:defRPr>
            </a:lvl1pPr>
          </a:lstStyle>
          <a:p>
            <a:fld id="{4EB2AB3A-4DDC-421D-9AAB-752A04C3B903}" type="datetime1">
              <a:rPr lang="sv-SE" smtClean="0"/>
              <a:t>2023-09-21</a:t>
            </a:fld>
            <a:endParaRPr lang="sv-SE"/>
          </a:p>
        </p:txBody>
      </p:sp>
      <p:pic>
        <p:nvPicPr>
          <p:cNvPr id="8" name="Bildobjekt 7">
            <a:extLst>
              <a:ext uri="{FF2B5EF4-FFF2-40B4-BE49-F238E27FC236}">
                <a16:creationId xmlns:a16="http://schemas.microsoft.com/office/drawing/2014/main" id="{10D051FF-79FD-21A4-86D5-636E35DA22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213044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2) Titelsida mörk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17">
            <a:extLst>
              <a:ext uri="{FF2B5EF4-FFF2-40B4-BE49-F238E27FC236}">
                <a16:creationId xmlns:a16="http://schemas.microsoft.com/office/drawing/2014/main" id="{94AF5392-62ED-44F8-9C3A-849D42D4150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65636" r="66216" b="1"/>
          <a:stretch/>
        </p:blipFill>
        <p:spPr>
          <a:xfrm>
            <a:off x="-12215" y="1"/>
            <a:ext cx="12209516" cy="6520496"/>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accent4"/>
                </a:solidFill>
              </a:defRPr>
            </a:lvl1pPr>
          </a:lstStyle>
          <a:p>
            <a:r>
              <a:rPr lang="sv-SE" dirty="0"/>
              <a:t>Titelsida 02</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accent4"/>
                </a:solidFill>
              </a:defRPr>
            </a:lvl1pPr>
          </a:lstStyle>
          <a:p>
            <a:fld id="{0B62BE18-3C27-48C9-B8ED-5C4B9093CED5}" type="datetime1">
              <a:rPr lang="sv-SE" smtClean="0"/>
              <a:t>2023-09-21</a:t>
            </a:fld>
            <a:endParaRPr lang="sv-SE"/>
          </a:p>
        </p:txBody>
      </p:sp>
      <p:pic>
        <p:nvPicPr>
          <p:cNvPr id="9" name="Bildobjekt 8">
            <a:extLst>
              <a:ext uri="{FF2B5EF4-FFF2-40B4-BE49-F238E27FC236}">
                <a16:creationId xmlns:a16="http://schemas.microsoft.com/office/drawing/2014/main" id="{8BEB4354-DDE1-D9F4-8460-878E18B177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1410483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3) Titelsida mörk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01D5F50C-D480-4DA6-A355-E14F560CFF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27" t="25780" b="38148"/>
          <a:stretch/>
        </p:blipFill>
        <p:spPr>
          <a:xfrm>
            <a:off x="0" y="-13648"/>
            <a:ext cx="10467834" cy="688715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accent4"/>
                </a:solidFill>
              </a:defRPr>
            </a:lvl1pPr>
          </a:lstStyle>
          <a:p>
            <a:r>
              <a:rPr lang="sv-SE" dirty="0"/>
              <a:t>Titelsida 03</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accent4"/>
                </a:solidFill>
              </a:defRPr>
            </a:lvl1pPr>
          </a:lstStyle>
          <a:p>
            <a:fld id="{8AA8BE3A-6DF4-451B-8DBE-11E18FB0C8B3}" type="datetime1">
              <a:rPr lang="sv-SE" smtClean="0"/>
              <a:t>2023-09-21</a:t>
            </a:fld>
            <a:endParaRPr lang="sv-SE"/>
          </a:p>
        </p:txBody>
      </p:sp>
      <p:pic>
        <p:nvPicPr>
          <p:cNvPr id="9" name="Bildobjekt 8">
            <a:extLst>
              <a:ext uri="{FF2B5EF4-FFF2-40B4-BE49-F238E27FC236}">
                <a16:creationId xmlns:a16="http://schemas.microsoft.com/office/drawing/2014/main" id="{75540D1C-E1B6-3578-245B-BED28FCE57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301665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4) Titelsida mörk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1A5B715E-7735-4CBC-B163-A08139FF319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580" r="75043"/>
          <a:stretch/>
        </p:blipFill>
        <p:spPr>
          <a:xfrm>
            <a:off x="3193577" y="-40943"/>
            <a:ext cx="9048465" cy="654071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accent4"/>
                </a:solidFill>
              </a:defRPr>
            </a:lvl1pPr>
          </a:lstStyle>
          <a:p>
            <a:r>
              <a:rPr lang="sv-SE" dirty="0"/>
              <a:t>Titelsida 04</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accent4"/>
                </a:solidFill>
              </a:defRPr>
            </a:lvl1pPr>
          </a:lstStyle>
          <a:p>
            <a:fld id="{878AE096-2A8F-4215-AE94-DBFE6BF97343}" type="datetime1">
              <a:rPr lang="sv-SE" smtClean="0"/>
              <a:t>2023-09-21</a:t>
            </a:fld>
            <a:endParaRPr lang="sv-SE"/>
          </a:p>
        </p:txBody>
      </p:sp>
      <p:pic>
        <p:nvPicPr>
          <p:cNvPr id="10" name="Bildobjekt 9">
            <a:extLst>
              <a:ext uri="{FF2B5EF4-FFF2-40B4-BE49-F238E27FC236}">
                <a16:creationId xmlns:a16="http://schemas.microsoft.com/office/drawing/2014/main" id="{6DB855A6-B75C-1641-A19C-1FD7BEA79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1285149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5) Titelsida mörk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7C8D6E48-90E2-4979-A2FB-D4D4446871E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72" r="63384" b="72865"/>
          <a:stretch/>
        </p:blipFill>
        <p:spPr>
          <a:xfrm>
            <a:off x="-40943" y="1707737"/>
            <a:ext cx="12222341" cy="5157087"/>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accent4"/>
                </a:solidFill>
              </a:defRPr>
            </a:lvl1pPr>
          </a:lstStyle>
          <a:p>
            <a:r>
              <a:rPr lang="sv-SE" dirty="0"/>
              <a:t>Titelsida 05</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accent4"/>
                </a:solidFill>
              </a:defRPr>
            </a:lvl1pPr>
          </a:lstStyle>
          <a:p>
            <a:fld id="{8B2D8E44-443F-494D-A64D-C24C0479B4EC}" type="datetime1">
              <a:rPr lang="sv-SE" smtClean="0"/>
              <a:t>2023-09-21</a:t>
            </a:fld>
            <a:endParaRPr lang="sv-SE"/>
          </a:p>
        </p:txBody>
      </p:sp>
      <p:pic>
        <p:nvPicPr>
          <p:cNvPr id="10" name="Bildobjekt 9">
            <a:extLst>
              <a:ext uri="{FF2B5EF4-FFF2-40B4-BE49-F238E27FC236}">
                <a16:creationId xmlns:a16="http://schemas.microsoft.com/office/drawing/2014/main" id="{5B9CF9A1-66BB-049C-EF56-E61721A492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286154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Kapitelnamn, rubrik, text &amp; foto ">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86E2FE87-BFDA-427A-B5A3-C058EA6D341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5496984" y="1812695"/>
            <a:ext cx="4910400" cy="1866170"/>
          </a:xfrm>
        </p:spPr>
        <p:txBody>
          <a:bodyPr/>
          <a:lstStyle>
            <a:lvl1pPr>
              <a:defRPr/>
            </a:lvl1pPr>
          </a:lstStyle>
          <a:p>
            <a:r>
              <a:rPr lang="sv-SE" dirty="0"/>
              <a:t>Rubrik</a:t>
            </a:r>
            <a:br>
              <a:rPr lang="sv-SE" dirty="0"/>
            </a:br>
            <a:r>
              <a:rPr lang="sv-SE" dirty="0"/>
              <a:t>på upp till</a:t>
            </a:r>
            <a:br>
              <a:rPr lang="sv-SE" dirty="0"/>
            </a:br>
            <a:r>
              <a:rPr lang="sv-SE" dirty="0"/>
              <a:t>3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FF08ABC8-0348-4D81-9FFE-3707BDF836F0}"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endParaRPr lang="sv-SE" dirty="0"/>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5497513" y="3886200"/>
            <a:ext cx="4910400" cy="1419226"/>
          </a:xfrm>
        </p:spPr>
        <p:txBody>
          <a:bodyPr/>
          <a:lstStyle>
            <a:lvl1pPr marL="0" indent="0">
              <a:lnSpc>
                <a:spcPts val="2100"/>
              </a:lnSpc>
              <a:spcBef>
                <a:spcPts val="0"/>
              </a:spcBef>
              <a:buFont typeface="Arial" panose="020B0604020202020204" pitchFamily="34" charset="0"/>
              <a:buNone/>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5497512" y="1504951"/>
            <a:ext cx="4910400" cy="266700"/>
          </a:xfrm>
        </p:spPr>
        <p:txBody>
          <a:bodyPr anchor="b" anchorCtr="0"/>
          <a:lstStyle>
            <a:lvl1pPr marL="0" indent="0">
              <a:lnSpc>
                <a:spcPct val="100000"/>
              </a:lnSpc>
              <a:spcBef>
                <a:spcPts val="0"/>
              </a:spcBef>
              <a:buFont typeface="Arial" panose="020B0604020202020204" pitchFamily="34" charset="0"/>
              <a:buNone/>
              <a:defRPr sz="1200" b="1" i="1" cap="all" baseline="0"/>
            </a:lvl1pPr>
          </a:lstStyle>
          <a:p>
            <a:pPr lvl="0"/>
            <a:r>
              <a:rPr lang="sv-SE" dirty="0"/>
              <a:t>kapitelnamn</a:t>
            </a:r>
          </a:p>
        </p:txBody>
      </p:sp>
      <p:sp>
        <p:nvSpPr>
          <p:cNvPr id="15" name="Platshållare för bild 14">
            <a:extLst>
              <a:ext uri="{FF2B5EF4-FFF2-40B4-BE49-F238E27FC236}">
                <a16:creationId xmlns:a16="http://schemas.microsoft.com/office/drawing/2014/main" id="{897889D0-262F-4F3C-9E75-DA5FE718F93B}"/>
              </a:ext>
            </a:extLst>
          </p:cNvPr>
          <p:cNvSpPr>
            <a:spLocks noGrp="1"/>
          </p:cNvSpPr>
          <p:nvPr>
            <p:ph type="pic" sz="quarter" idx="15"/>
          </p:nvPr>
        </p:nvSpPr>
        <p:spPr>
          <a:xfrm>
            <a:off x="542925" y="533400"/>
            <a:ext cx="4057650" cy="5781675"/>
          </a:xfrm>
          <a:solidFill>
            <a:schemeClr val="bg1">
              <a:lumMod val="95000"/>
            </a:schemeClr>
          </a:solidFill>
        </p:spPr>
        <p:txBody>
          <a:bodyPr tIns="540000"/>
          <a:lstStyle>
            <a:lvl1pPr marL="0" indent="0" algn="ctr">
              <a:buFont typeface="Arial" panose="020B0604020202020204" pitchFamily="34" charset="0"/>
              <a:buNone/>
              <a:defRPr sz="1400"/>
            </a:lvl1pPr>
          </a:lstStyle>
          <a:p>
            <a:r>
              <a:rPr lang="sv-SE"/>
              <a:t>Klicka på ikonen för att lägga till en bild</a:t>
            </a:r>
          </a:p>
        </p:txBody>
      </p:sp>
    </p:spTree>
    <p:extLst>
      <p:ext uri="{BB962C8B-B14F-4D97-AF65-F5344CB8AC3E}">
        <p14:creationId xmlns:p14="http://schemas.microsoft.com/office/powerpoint/2010/main" val="427456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Kapitelnamn, rubrik, text &amp; foto ">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86E2FE87-BFDA-427A-B5A3-C058EA6D341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5496984" y="1812695"/>
            <a:ext cx="4910400" cy="1864800"/>
          </a:xfrm>
        </p:spPr>
        <p:txBody>
          <a:bodyPr/>
          <a:lstStyle>
            <a:lvl1pPr>
              <a:defRPr>
                <a:solidFill>
                  <a:schemeClr val="bg2"/>
                </a:solidFill>
              </a:defRPr>
            </a:lvl1pPr>
          </a:lstStyle>
          <a:p>
            <a:r>
              <a:rPr lang="sv-SE" dirty="0"/>
              <a:t>Rubrik</a:t>
            </a:r>
            <a:br>
              <a:rPr lang="sv-SE" dirty="0"/>
            </a:br>
            <a:r>
              <a:rPr lang="sv-SE" dirty="0"/>
              <a:t>på upp till</a:t>
            </a:r>
            <a:br>
              <a:rPr lang="sv-SE" dirty="0"/>
            </a:br>
            <a:r>
              <a:rPr lang="sv-SE" dirty="0"/>
              <a:t>3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8C719DC3-4EC1-42CB-AEC9-9FCF422BF653}"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5497513" y="3886200"/>
            <a:ext cx="4910400" cy="1419226"/>
          </a:xfrm>
        </p:spPr>
        <p:txBody>
          <a:bodyPr/>
          <a:lstStyle>
            <a:lvl1pPr marL="0" indent="0">
              <a:lnSpc>
                <a:spcPts val="2100"/>
              </a:lnSpc>
              <a:spcBef>
                <a:spcPts val="0"/>
              </a:spcBef>
              <a:buFont typeface="Arial" panose="020B0604020202020204" pitchFamily="34" charset="0"/>
              <a:buNone/>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5497513" y="1504951"/>
            <a:ext cx="4911761" cy="266700"/>
          </a:xfrm>
        </p:spPr>
        <p:txBody>
          <a:bodyPr anchor="b" anchorCtr="0"/>
          <a:lstStyle>
            <a:lvl1pPr marL="0" indent="0">
              <a:lnSpc>
                <a:spcPct val="100000"/>
              </a:lnSpc>
              <a:spcBef>
                <a:spcPts val="0"/>
              </a:spcBef>
              <a:buFont typeface="Arial" panose="020B0604020202020204" pitchFamily="34" charset="0"/>
              <a:buNone/>
              <a:defRPr sz="1200" b="1" i="1" cap="all" baseline="0"/>
            </a:lvl1pPr>
          </a:lstStyle>
          <a:p>
            <a:pPr lvl="0"/>
            <a:r>
              <a:rPr lang="sv-SE" dirty="0"/>
              <a:t>kapitelnamn</a:t>
            </a:r>
          </a:p>
        </p:txBody>
      </p:sp>
      <p:sp>
        <p:nvSpPr>
          <p:cNvPr id="15" name="Platshållare för bild 14">
            <a:extLst>
              <a:ext uri="{FF2B5EF4-FFF2-40B4-BE49-F238E27FC236}">
                <a16:creationId xmlns:a16="http://schemas.microsoft.com/office/drawing/2014/main" id="{897889D0-262F-4F3C-9E75-DA5FE718F93B}"/>
              </a:ext>
            </a:extLst>
          </p:cNvPr>
          <p:cNvSpPr>
            <a:spLocks noGrp="1"/>
          </p:cNvSpPr>
          <p:nvPr>
            <p:ph type="pic" sz="quarter" idx="15"/>
          </p:nvPr>
        </p:nvSpPr>
        <p:spPr>
          <a:xfrm>
            <a:off x="542925" y="533400"/>
            <a:ext cx="4057650" cy="5781675"/>
          </a:xfrm>
          <a:solidFill>
            <a:schemeClr val="bg1">
              <a:lumMod val="95000"/>
            </a:schemeClr>
          </a:solidFill>
        </p:spPr>
        <p:txBody>
          <a:bodyPr tIns="540000"/>
          <a:lstStyle>
            <a:lvl1pPr marL="0" indent="0" algn="ctr">
              <a:buFont typeface="Arial" panose="020B0604020202020204" pitchFamily="34" charset="0"/>
              <a:buNone/>
              <a:defRPr sz="1400"/>
            </a:lvl1pPr>
          </a:lstStyle>
          <a:p>
            <a:r>
              <a:rPr lang="sv-SE"/>
              <a:t>Klicka på ikonen för att lägga till en bild</a:t>
            </a:r>
          </a:p>
        </p:txBody>
      </p:sp>
    </p:spTree>
    <p:extLst>
      <p:ext uri="{BB962C8B-B14F-4D97-AF65-F5344CB8AC3E}">
        <p14:creationId xmlns:p14="http://schemas.microsoft.com/office/powerpoint/2010/main" val="178260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Foto">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7AD5697F-04DB-4BFA-8074-72651862428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691" t="5024" r="5669" b="58814"/>
          <a:stretch/>
        </p:blipFill>
        <p:spPr>
          <a:xfrm>
            <a:off x="-28575" y="-28576"/>
            <a:ext cx="12239626" cy="6896101"/>
          </a:xfrm>
          <a:prstGeom prst="rect">
            <a:avLst/>
          </a:prstGeom>
        </p:spPr>
      </p:pic>
      <p:sp>
        <p:nvSpPr>
          <p:cNvPr id="2" name="Platshållare för datum 1">
            <a:extLst>
              <a:ext uri="{FF2B5EF4-FFF2-40B4-BE49-F238E27FC236}">
                <a16:creationId xmlns:a16="http://schemas.microsoft.com/office/drawing/2014/main" id="{685ECA4D-8028-4173-89EC-3528C7043DB7}"/>
              </a:ext>
            </a:extLst>
          </p:cNvPr>
          <p:cNvSpPr>
            <a:spLocks noGrp="1"/>
          </p:cNvSpPr>
          <p:nvPr>
            <p:ph type="dt" sz="half" idx="10"/>
          </p:nvPr>
        </p:nvSpPr>
        <p:spPr/>
        <p:txBody>
          <a:bodyPr/>
          <a:lstStyle/>
          <a:p>
            <a:fld id="{69603D90-F14C-4C77-9EDE-E21D8CC7C113}" type="datetime1">
              <a:rPr lang="sv-SE" smtClean="0"/>
              <a:t>2023-09-21</a:t>
            </a:fld>
            <a:endParaRPr lang="sv-SE"/>
          </a:p>
        </p:txBody>
      </p:sp>
      <p:sp>
        <p:nvSpPr>
          <p:cNvPr id="3" name="Platshållare för sidfot 2">
            <a:extLst>
              <a:ext uri="{FF2B5EF4-FFF2-40B4-BE49-F238E27FC236}">
                <a16:creationId xmlns:a16="http://schemas.microsoft.com/office/drawing/2014/main" id="{38198090-B09F-479B-9E41-C0051E4BBB55}"/>
              </a:ext>
            </a:extLst>
          </p:cNvPr>
          <p:cNvSpPr>
            <a:spLocks noGrp="1"/>
          </p:cNvSpPr>
          <p:nvPr>
            <p:ph type="ftr" sz="quarter" idx="11"/>
          </p:nvPr>
        </p:nvSpPr>
        <p:spPr/>
        <p:txBody>
          <a:bodyPr/>
          <a:lstStyle/>
          <a:p>
            <a:r>
              <a:rPr lang="sv-SE"/>
              <a:t>Svensk Friidrott,</a:t>
            </a:r>
          </a:p>
        </p:txBody>
      </p:sp>
      <p:sp>
        <p:nvSpPr>
          <p:cNvPr id="4" name="Platshållare för bildnummer 3">
            <a:extLst>
              <a:ext uri="{FF2B5EF4-FFF2-40B4-BE49-F238E27FC236}">
                <a16:creationId xmlns:a16="http://schemas.microsoft.com/office/drawing/2014/main" id="{DB505C8C-8E6B-4BC4-8AF0-EBACE624722F}"/>
              </a:ext>
            </a:extLst>
          </p:cNvPr>
          <p:cNvSpPr>
            <a:spLocks noGrp="1"/>
          </p:cNvSpPr>
          <p:nvPr>
            <p:ph type="sldNum" sz="quarter" idx="12"/>
          </p:nvPr>
        </p:nvSpPr>
        <p:spPr/>
        <p:txBody>
          <a:bodyPr/>
          <a:lstStyle/>
          <a:p>
            <a:fld id="{73D836DD-8858-4EE8-AC0A-01755F89DC16}" type="slidenum">
              <a:rPr lang="sv-SE" smtClean="0"/>
              <a:t>‹#›</a:t>
            </a:fld>
            <a:endParaRPr lang="sv-SE"/>
          </a:p>
        </p:txBody>
      </p:sp>
      <p:sp>
        <p:nvSpPr>
          <p:cNvPr id="10" name="Platshållare för bild 14">
            <a:extLst>
              <a:ext uri="{FF2B5EF4-FFF2-40B4-BE49-F238E27FC236}">
                <a16:creationId xmlns:a16="http://schemas.microsoft.com/office/drawing/2014/main" id="{58326871-4205-43BE-8907-9D5F0147155D}"/>
              </a:ext>
            </a:extLst>
          </p:cNvPr>
          <p:cNvSpPr>
            <a:spLocks noGrp="1"/>
          </p:cNvSpPr>
          <p:nvPr>
            <p:ph type="pic" sz="quarter" idx="15"/>
          </p:nvPr>
        </p:nvSpPr>
        <p:spPr>
          <a:xfrm>
            <a:off x="542925" y="533400"/>
            <a:ext cx="11125200" cy="5781675"/>
          </a:xfrm>
          <a:solidFill>
            <a:schemeClr val="bg1">
              <a:lumMod val="95000"/>
            </a:schemeClr>
          </a:solidFill>
        </p:spPr>
        <p:txBody>
          <a:bodyPr tIns="540000"/>
          <a:lstStyle>
            <a:lvl1pPr marL="0" indent="0" algn="ctr">
              <a:buFont typeface="Arial" panose="020B0604020202020204" pitchFamily="34" charset="0"/>
              <a:buNone/>
              <a:defRPr sz="1400"/>
            </a:lvl1pPr>
          </a:lstStyle>
          <a:p>
            <a:r>
              <a:rPr lang="sv-SE"/>
              <a:t>Klicka på ikonen för att lägga till en bild</a:t>
            </a:r>
          </a:p>
        </p:txBody>
      </p:sp>
    </p:spTree>
    <p:extLst>
      <p:ext uri="{BB962C8B-B14F-4D97-AF65-F5344CB8AC3E}">
        <p14:creationId xmlns:p14="http://schemas.microsoft.com/office/powerpoint/2010/main" val="95148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Kapitelnamn, rubrik  &amp; text">
    <p:spTree>
      <p:nvGrpSpPr>
        <p:cNvPr id="1" name=""/>
        <p:cNvGrpSpPr/>
        <p:nvPr/>
      </p:nvGrpSpPr>
      <p:grpSpPr>
        <a:xfrm>
          <a:off x="0" y="0"/>
          <a:ext cx="0" cy="0"/>
          <a:chOff x="0" y="0"/>
          <a:chExt cx="0" cy="0"/>
        </a:xfrm>
      </p:grpSpPr>
      <p:pic>
        <p:nvPicPr>
          <p:cNvPr id="16" name="Bild 15">
            <a:extLst>
              <a:ext uri="{FF2B5EF4-FFF2-40B4-BE49-F238E27FC236}">
                <a16:creationId xmlns:a16="http://schemas.microsoft.com/office/drawing/2014/main" id="{0D9EE97A-72B8-4C49-ACE2-06F80EBE89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04" t="25913" b="38003"/>
          <a:stretch/>
        </p:blipFill>
        <p:spPr>
          <a:xfrm>
            <a:off x="-36096" y="-24062"/>
            <a:ext cx="10515225" cy="6906126"/>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1267884" y="1812695"/>
            <a:ext cx="8485716" cy="1359130"/>
          </a:xfrm>
        </p:spPr>
        <p:txBody>
          <a:bodyPr/>
          <a:lstStyle>
            <a:lvl1pPr>
              <a:defRPr/>
            </a:lvl1pPr>
          </a:lstStyle>
          <a:p>
            <a:r>
              <a:rPr lang="sv-SE" dirty="0"/>
              <a:t>Rubrik</a:t>
            </a:r>
            <a:br>
              <a:rPr lang="sv-SE" dirty="0"/>
            </a:br>
            <a:r>
              <a:rPr lang="sv-SE" dirty="0"/>
              <a:t>på 2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2341EA60-8728-46BD-BBC9-921CBC662F98}"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1268413" y="3257550"/>
            <a:ext cx="8485187" cy="1943100"/>
          </a:xfrm>
        </p:spPr>
        <p:txBody>
          <a:bodyPr/>
          <a:lstStyle>
            <a:lvl1pPr marL="0" indent="0">
              <a:lnSpc>
                <a:spcPts val="2100"/>
              </a:lnSpc>
              <a:spcBef>
                <a:spcPts val="2000"/>
              </a:spcBef>
              <a:buFont typeface="Arial" panose="020B0604020202020204" pitchFamily="34" charset="0"/>
              <a:buNone/>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1268413" y="1504951"/>
            <a:ext cx="4922837" cy="266700"/>
          </a:xfrm>
        </p:spPr>
        <p:txBody>
          <a:bodyPr anchor="b" anchorCtr="0"/>
          <a:lstStyle>
            <a:lvl1pPr marL="0" indent="0">
              <a:lnSpc>
                <a:spcPct val="100000"/>
              </a:lnSpc>
              <a:spcBef>
                <a:spcPts val="0"/>
              </a:spcBef>
              <a:buFont typeface="Arial" panose="020B0604020202020204" pitchFamily="34" charset="0"/>
              <a:buNone/>
              <a:defRPr sz="1200" b="1" i="1" cap="all" baseline="0"/>
            </a:lvl1pPr>
          </a:lstStyle>
          <a:p>
            <a:pPr lvl="0"/>
            <a:r>
              <a:rPr lang="sv-SE" dirty="0"/>
              <a:t>kapitelnamn</a:t>
            </a:r>
          </a:p>
        </p:txBody>
      </p:sp>
    </p:spTree>
    <p:extLst>
      <p:ext uri="{BB962C8B-B14F-4D97-AF65-F5344CB8AC3E}">
        <p14:creationId xmlns:p14="http://schemas.microsoft.com/office/powerpoint/2010/main" val="76864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 Titelsida Sverige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17">
            <a:extLst>
              <a:ext uri="{FF2B5EF4-FFF2-40B4-BE49-F238E27FC236}">
                <a16:creationId xmlns:a16="http://schemas.microsoft.com/office/drawing/2014/main" id="{94AF5392-62ED-44F8-9C3A-849D42D4150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65636" r="66216" b="1"/>
          <a:stretch/>
        </p:blipFill>
        <p:spPr>
          <a:xfrm>
            <a:off x="-12215" y="1"/>
            <a:ext cx="12209516" cy="6520496"/>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bg1"/>
                </a:solidFill>
              </a:defRPr>
            </a:lvl1pPr>
          </a:lstStyle>
          <a:p>
            <a:r>
              <a:rPr lang="sv-SE" dirty="0"/>
              <a:t>Titelsida 02</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bg1"/>
                </a:solidFill>
              </a:defRPr>
            </a:lvl1pPr>
          </a:lstStyle>
          <a:p>
            <a:fld id="{0D38E1D5-FBFE-4BB6-95EB-BD0D08552900}" type="datetime1">
              <a:rPr lang="sv-SE" smtClean="0"/>
              <a:t>2023-09-21</a:t>
            </a:fld>
            <a:endParaRPr lang="sv-SE"/>
          </a:p>
        </p:txBody>
      </p:sp>
      <p:pic>
        <p:nvPicPr>
          <p:cNvPr id="19" name="Bildobjekt 18">
            <a:extLst>
              <a:ext uri="{FF2B5EF4-FFF2-40B4-BE49-F238E27FC236}">
                <a16:creationId xmlns:a16="http://schemas.microsoft.com/office/drawing/2014/main" id="{76AD127C-5C4F-442C-A143-0E114691DB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163532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Kapitelnamn, rubrik  &amp;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670178D0-E502-45F5-9DF9-8842B514F36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04" t="25913" b="38003"/>
          <a:stretch/>
        </p:blipFill>
        <p:spPr>
          <a:xfrm>
            <a:off x="-36096" y="-24062"/>
            <a:ext cx="10515225" cy="6906126"/>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1267884" y="1812695"/>
            <a:ext cx="8485716" cy="1359130"/>
          </a:xfrm>
        </p:spPr>
        <p:txBody>
          <a:bodyPr/>
          <a:lstStyle>
            <a:lvl1pPr>
              <a:defRPr>
                <a:solidFill>
                  <a:schemeClr val="bg2"/>
                </a:solidFill>
              </a:defRPr>
            </a:lvl1pPr>
          </a:lstStyle>
          <a:p>
            <a:r>
              <a:rPr lang="sv-SE" dirty="0"/>
              <a:t>Rubrik</a:t>
            </a:r>
            <a:br>
              <a:rPr lang="sv-SE" dirty="0"/>
            </a:br>
            <a:r>
              <a:rPr lang="sv-SE" dirty="0"/>
              <a:t>på 2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A0A3D428-42F9-4281-86BE-123C80EE076D}"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1268413" y="3257550"/>
            <a:ext cx="8485187" cy="1943100"/>
          </a:xfrm>
        </p:spPr>
        <p:txBody>
          <a:bodyPr/>
          <a:lstStyle>
            <a:lvl1pPr marL="0" indent="0">
              <a:lnSpc>
                <a:spcPts val="2100"/>
              </a:lnSpc>
              <a:spcBef>
                <a:spcPts val="2000"/>
              </a:spcBef>
              <a:buFont typeface="Arial" panose="020B0604020202020204" pitchFamily="34" charset="0"/>
              <a:buNone/>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1268413" y="1504951"/>
            <a:ext cx="4922837" cy="266700"/>
          </a:xfrm>
        </p:spPr>
        <p:txBody>
          <a:bodyPr anchor="b" anchorCtr="0"/>
          <a:lstStyle>
            <a:lvl1pPr marL="0" indent="0">
              <a:lnSpc>
                <a:spcPct val="100000"/>
              </a:lnSpc>
              <a:spcBef>
                <a:spcPts val="0"/>
              </a:spcBef>
              <a:buFont typeface="Arial" panose="020B0604020202020204" pitchFamily="34" charset="0"/>
              <a:buNone/>
              <a:defRPr sz="1200" b="1" i="1" cap="all" baseline="0"/>
            </a:lvl1pPr>
          </a:lstStyle>
          <a:p>
            <a:pPr lvl="0"/>
            <a:r>
              <a:rPr lang="sv-SE" dirty="0"/>
              <a:t>kapitelnamn</a:t>
            </a:r>
          </a:p>
        </p:txBody>
      </p:sp>
    </p:spTree>
    <p:extLst>
      <p:ext uri="{BB962C8B-B14F-4D97-AF65-F5344CB8AC3E}">
        <p14:creationId xmlns:p14="http://schemas.microsoft.com/office/powerpoint/2010/main" val="3753408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1) Rubrik &amp; text">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2E4EDE8-02FA-4EFD-BA7B-92ED95001EE6}"/>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76" r="63277" b="72731"/>
          <a:stretch/>
        </p:blipFill>
        <p:spPr>
          <a:xfrm>
            <a:off x="-32658" y="1680756"/>
            <a:ext cx="12213771" cy="5185954"/>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p:txBody>
          <a:bodyPr/>
          <a:lstStyle>
            <a:lvl1pPr>
              <a:defRPr/>
            </a:lvl1pPr>
          </a:lstStyle>
          <a:p>
            <a:r>
              <a:rPr lang="sv-SE" dirty="0"/>
              <a:t>Rubrik</a:t>
            </a:r>
            <a:br>
              <a:rPr lang="sv-SE" dirty="0"/>
            </a:br>
            <a:r>
              <a:rPr lang="sv-SE" dirty="0"/>
              <a:t>på 2 rader</a:t>
            </a:r>
          </a:p>
        </p:txBody>
      </p:sp>
      <p:sp>
        <p:nvSpPr>
          <p:cNvPr id="3" name="Platshållare för innehåll 2">
            <a:extLst>
              <a:ext uri="{FF2B5EF4-FFF2-40B4-BE49-F238E27FC236}">
                <a16:creationId xmlns:a16="http://schemas.microsoft.com/office/drawing/2014/main" id="{01A6010C-7AB1-4362-BD56-8A42BAFF8A1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Tree>
    <p:extLst>
      <p:ext uri="{BB962C8B-B14F-4D97-AF65-F5344CB8AC3E}">
        <p14:creationId xmlns:p14="http://schemas.microsoft.com/office/powerpoint/2010/main" val="425565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 Rubrik &amp; text">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2E4EDE8-02FA-4EFD-BA7B-92ED95001EE6}"/>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76" r="63277" b="72731"/>
          <a:stretch/>
        </p:blipFill>
        <p:spPr>
          <a:xfrm>
            <a:off x="-32658" y="1680756"/>
            <a:ext cx="12213771" cy="5185954"/>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p:txBody>
          <a:bodyPr/>
          <a:lstStyle>
            <a:lvl1pPr>
              <a:defRPr>
                <a:solidFill>
                  <a:schemeClr val="bg2"/>
                </a:solidFill>
              </a:defRPr>
            </a:lvl1pPr>
          </a:lstStyle>
          <a:p>
            <a:r>
              <a:rPr lang="sv-SE" dirty="0"/>
              <a:t>Rubrik</a:t>
            </a:r>
            <a:br>
              <a:rPr lang="sv-SE" dirty="0"/>
            </a:br>
            <a:r>
              <a:rPr lang="sv-SE" dirty="0"/>
              <a:t>på 2 rader</a:t>
            </a:r>
          </a:p>
        </p:txBody>
      </p:sp>
      <p:sp>
        <p:nvSpPr>
          <p:cNvPr id="3" name="Platshållare för innehåll 2">
            <a:extLst>
              <a:ext uri="{FF2B5EF4-FFF2-40B4-BE49-F238E27FC236}">
                <a16:creationId xmlns:a16="http://schemas.microsoft.com/office/drawing/2014/main" id="{01A6010C-7AB1-4362-BD56-8A42BAFF8A1C}"/>
              </a:ext>
            </a:extLst>
          </p:cNvPr>
          <p:cNvSpPr>
            <a:spLocks noGrp="1"/>
          </p:cNvSpPr>
          <p:nvPr>
            <p:ph idx="1"/>
          </p:nvPr>
        </p:nvSpPr>
        <p:spPr/>
        <p:txBody>
          <a:bodyPr/>
          <a:lstStyle>
            <a:lvl1pPr marL="436563" indent="-436563">
              <a:buFontTx/>
              <a:buBlip>
                <a:blip r:embed="rId4">
                  <a:extLst>
                    <a:ext uri="{96DAC541-7B7A-43D3-8B79-37D633B846F1}">
                      <asvg:svgBlip xmlns:asvg="http://schemas.microsoft.com/office/drawing/2016/SVG/main" r:embed="rId5"/>
                    </a:ext>
                  </a:extLst>
                </a:blip>
              </a:buBlip>
              <a:defRPr/>
            </a:lvl1pPr>
            <a:lvl2pPr marL="785813" indent="-328613">
              <a:buFontTx/>
              <a:buBlip>
                <a:blip r:embed="rId4">
                  <a:extLst>
                    <a:ext uri="{96DAC541-7B7A-43D3-8B79-37D633B846F1}">
                      <asvg:svgBlip xmlns:asvg="http://schemas.microsoft.com/office/drawing/2016/SVG/main" r:embed="rId5"/>
                    </a:ext>
                  </a:extLst>
                </a:blip>
              </a:buBlip>
              <a:defRPr/>
            </a:lvl2pPr>
            <a:lvl3pPr marL="1050925" indent="-230188">
              <a:buFontTx/>
              <a:buBlip>
                <a:blip r:embed="rId4">
                  <a:extLst>
                    <a:ext uri="{96DAC541-7B7A-43D3-8B79-37D633B846F1}">
                      <asvg:svgBlip xmlns:asvg="http://schemas.microsoft.com/office/drawing/2016/SVG/main" r:embed="rId5"/>
                    </a:ext>
                  </a:extLst>
                </a:blip>
              </a:buBlip>
              <a:defRPr/>
            </a:lvl3pPr>
            <a:lvl4pPr marL="1308100" indent="-231775">
              <a:buFontTx/>
              <a:buBlip>
                <a:blip r:embed="rId4">
                  <a:extLst>
                    <a:ext uri="{96DAC541-7B7A-43D3-8B79-37D633B846F1}">
                      <asvg:svgBlip xmlns:asvg="http://schemas.microsoft.com/office/drawing/2016/SVG/main" r:embed="rId5"/>
                    </a:ext>
                  </a:extLst>
                </a:blip>
              </a:buBlip>
              <a:defRPr/>
            </a:lvl4pPr>
            <a:lvl5pPr marL="1503363" indent="-187325">
              <a:buFontTx/>
              <a:buBlip>
                <a:blip r:embed="rId4">
                  <a:extLst>
                    <a:ext uri="{96DAC541-7B7A-43D3-8B79-37D633B846F1}">
                      <asvg:svgBlip xmlns:asvg="http://schemas.microsoft.com/office/drawing/2016/SVG/main" r:embed="rId5"/>
                    </a:ext>
                  </a:extLst>
                </a:blip>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p>
            <a:fld id="{8F8DB099-60E7-4027-B4A7-18A410AA4DF1}"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p>
            <a:fld id="{73D836DD-8858-4EE8-AC0A-01755F89DC16}" type="slidenum">
              <a:rPr lang="sv-SE" smtClean="0"/>
              <a:t>‹#›</a:t>
            </a:fld>
            <a:endParaRPr lang="sv-SE"/>
          </a:p>
        </p:txBody>
      </p:sp>
    </p:spTree>
    <p:extLst>
      <p:ext uri="{BB962C8B-B14F-4D97-AF65-F5344CB8AC3E}">
        <p14:creationId xmlns:p14="http://schemas.microsoft.com/office/powerpoint/2010/main" val="2749492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apitelnamn, rubrik, text &amp; foto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F729B3B-744E-4C1D-A6A4-B43C0585D3CC}"/>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86E2FE87-BFDA-427A-B5A3-C058EA6D341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5496984" y="1812695"/>
            <a:ext cx="4906044" cy="2044930"/>
          </a:xfrm>
        </p:spPr>
        <p:txBody>
          <a:bodyPr/>
          <a:lstStyle>
            <a:lvl1pPr>
              <a:defRPr>
                <a:solidFill>
                  <a:schemeClr val="accent4"/>
                </a:solidFill>
              </a:defRPr>
            </a:lvl1pPr>
          </a:lstStyle>
          <a:p>
            <a:r>
              <a:rPr lang="sv-SE" dirty="0"/>
              <a:t>Rubrik</a:t>
            </a:r>
            <a:br>
              <a:rPr lang="sv-SE" dirty="0"/>
            </a:br>
            <a:r>
              <a:rPr lang="sv-SE" dirty="0"/>
              <a:t>på upp till</a:t>
            </a:r>
            <a:br>
              <a:rPr lang="sv-SE" dirty="0"/>
            </a:br>
            <a:r>
              <a:rPr lang="sv-SE" dirty="0"/>
              <a:t>3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lvl1pPr>
              <a:defRPr>
                <a:solidFill>
                  <a:schemeClr val="bg1"/>
                </a:solidFill>
              </a:defRPr>
            </a:lvl1pPr>
          </a:lstStyle>
          <a:p>
            <a:fld id="{CE2384C5-3B55-4436-945C-CF6477F6D580}"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lvl1pPr>
              <a:defRPr>
                <a:solidFill>
                  <a:schemeClr val="bg1"/>
                </a:solidFill>
              </a:defRPr>
            </a:lvl1p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lvl1pPr>
              <a:defRPr>
                <a:solidFill>
                  <a:schemeClr val="bg1"/>
                </a:solidFill>
              </a:defRPr>
            </a:lvl1pPr>
          </a:lstStyle>
          <a:p>
            <a:fld id="{73D836DD-8858-4EE8-AC0A-01755F89DC16}" type="slidenum">
              <a:rPr lang="sv-SE" smtClean="0"/>
              <a:pPr/>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5497513" y="3886200"/>
            <a:ext cx="4922837" cy="1419226"/>
          </a:xfrm>
        </p:spPr>
        <p:txBody>
          <a:bodyPr/>
          <a:lstStyle>
            <a:lvl1pPr marL="0" indent="0">
              <a:lnSpc>
                <a:spcPts val="2100"/>
              </a:lnSpc>
              <a:spcBef>
                <a:spcPts val="0"/>
              </a:spcBef>
              <a:buFont typeface="Arial" panose="020B0604020202020204" pitchFamily="34" charset="0"/>
              <a:buNone/>
              <a:defRPr>
                <a:solidFill>
                  <a:schemeClr val="bg1"/>
                </a:solidFill>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5497513" y="1504951"/>
            <a:ext cx="4922837" cy="266700"/>
          </a:xfrm>
        </p:spPr>
        <p:txBody>
          <a:bodyPr anchor="b" anchorCtr="0"/>
          <a:lstStyle>
            <a:lvl1pPr marL="0" indent="0">
              <a:lnSpc>
                <a:spcPct val="100000"/>
              </a:lnSpc>
              <a:spcBef>
                <a:spcPts val="0"/>
              </a:spcBef>
              <a:buFont typeface="Arial" panose="020B0604020202020204" pitchFamily="34" charset="0"/>
              <a:buNone/>
              <a:defRPr sz="1200" b="1" i="1" cap="all" baseline="0">
                <a:solidFill>
                  <a:schemeClr val="bg1"/>
                </a:solidFill>
              </a:defRPr>
            </a:lvl1pPr>
          </a:lstStyle>
          <a:p>
            <a:pPr lvl="0"/>
            <a:r>
              <a:rPr lang="sv-SE" dirty="0"/>
              <a:t>kapitelnamn</a:t>
            </a:r>
          </a:p>
        </p:txBody>
      </p:sp>
      <p:sp>
        <p:nvSpPr>
          <p:cNvPr id="15" name="Platshållare för bild 14">
            <a:extLst>
              <a:ext uri="{FF2B5EF4-FFF2-40B4-BE49-F238E27FC236}">
                <a16:creationId xmlns:a16="http://schemas.microsoft.com/office/drawing/2014/main" id="{897889D0-262F-4F3C-9E75-DA5FE718F93B}"/>
              </a:ext>
            </a:extLst>
          </p:cNvPr>
          <p:cNvSpPr>
            <a:spLocks noGrp="1"/>
          </p:cNvSpPr>
          <p:nvPr>
            <p:ph type="pic" sz="quarter" idx="15"/>
          </p:nvPr>
        </p:nvSpPr>
        <p:spPr>
          <a:xfrm>
            <a:off x="542925" y="533400"/>
            <a:ext cx="4057650" cy="5781675"/>
          </a:xfrm>
          <a:solidFill>
            <a:schemeClr val="bg1">
              <a:lumMod val="95000"/>
            </a:schemeClr>
          </a:solidFill>
        </p:spPr>
        <p:txBody>
          <a:bodyPr tIns="540000"/>
          <a:lstStyle>
            <a:lvl1pPr marL="0" indent="0" algn="ctr">
              <a:buFont typeface="Arial" panose="020B0604020202020204" pitchFamily="34" charset="0"/>
              <a:buNone/>
              <a:defRPr sz="1400"/>
            </a:lvl1pPr>
          </a:lstStyle>
          <a:p>
            <a:r>
              <a:rPr lang="sv-SE"/>
              <a:t>Klicka på ikonen för att lägga till en bild</a:t>
            </a:r>
          </a:p>
        </p:txBody>
      </p:sp>
      <p:pic>
        <p:nvPicPr>
          <p:cNvPr id="16" name="Bildobjekt 15">
            <a:extLst>
              <a:ext uri="{FF2B5EF4-FFF2-40B4-BE49-F238E27FC236}">
                <a16:creationId xmlns:a16="http://schemas.microsoft.com/office/drawing/2014/main" id="{5F81092B-3BD1-4E94-BE64-0E9816477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3596242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Kapitelnamn, rubrik, text &amp; foto ">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5A5785D-7A9F-4DA4-B6DE-9792E1DF7DE7}"/>
              </a:ext>
            </a:extLst>
          </p:cNvPr>
          <p:cNvSpPr/>
          <p:nvPr userDrawn="1"/>
        </p:nvSpPr>
        <p:spPr>
          <a:xfrm>
            <a:off x="0" y="-1"/>
            <a:ext cx="12192000" cy="6869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86E2FE87-BFDA-427A-B5A3-C058EA6D341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pic>
        <p:nvPicPr>
          <p:cNvPr id="17" name="Bildobjekt 16">
            <a:extLst>
              <a:ext uri="{FF2B5EF4-FFF2-40B4-BE49-F238E27FC236}">
                <a16:creationId xmlns:a16="http://schemas.microsoft.com/office/drawing/2014/main" id="{F6290978-F452-4253-9423-F102398521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a:xfrm>
            <a:off x="5496984" y="1812695"/>
            <a:ext cx="4906044" cy="2044930"/>
          </a:xfrm>
        </p:spPr>
        <p:txBody>
          <a:bodyPr/>
          <a:lstStyle>
            <a:lvl1pPr>
              <a:defRPr>
                <a:solidFill>
                  <a:schemeClr val="accent4"/>
                </a:solidFill>
              </a:defRPr>
            </a:lvl1pPr>
          </a:lstStyle>
          <a:p>
            <a:r>
              <a:rPr lang="sv-SE" dirty="0"/>
              <a:t>Rubrik</a:t>
            </a:r>
            <a:br>
              <a:rPr lang="sv-SE" dirty="0"/>
            </a:br>
            <a:r>
              <a:rPr lang="sv-SE" dirty="0"/>
              <a:t>på upp till</a:t>
            </a:r>
            <a:br>
              <a:rPr lang="sv-SE" dirty="0"/>
            </a:br>
            <a:r>
              <a:rPr lang="sv-SE" dirty="0"/>
              <a:t>3 rader</a:t>
            </a:r>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lvl1pPr>
              <a:defRPr>
                <a:solidFill>
                  <a:schemeClr val="bg1"/>
                </a:solidFill>
              </a:defRPr>
            </a:lvl1pPr>
          </a:lstStyle>
          <a:p>
            <a:fld id="{C827B08D-28CA-423C-824F-BE747FBA9314}"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lvl1pPr>
              <a:defRPr>
                <a:solidFill>
                  <a:schemeClr val="bg1"/>
                </a:solidFill>
              </a:defRPr>
            </a:lvl1p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lvl1pPr>
              <a:defRPr>
                <a:solidFill>
                  <a:schemeClr val="bg1"/>
                </a:solidFill>
              </a:defRPr>
            </a:lvl1pPr>
          </a:lstStyle>
          <a:p>
            <a:fld id="{73D836DD-8858-4EE8-AC0A-01755F89DC16}" type="slidenum">
              <a:rPr lang="sv-SE" smtClean="0"/>
              <a:pPr/>
              <a:t>‹#›</a:t>
            </a:fld>
            <a:endParaRPr lang="sv-SE"/>
          </a:p>
        </p:txBody>
      </p:sp>
      <p:sp>
        <p:nvSpPr>
          <p:cNvPr id="11" name="Platshållare för text 10">
            <a:extLst>
              <a:ext uri="{FF2B5EF4-FFF2-40B4-BE49-F238E27FC236}">
                <a16:creationId xmlns:a16="http://schemas.microsoft.com/office/drawing/2014/main" id="{AFCC145B-AB28-4586-84C4-F59487C6DAB1}"/>
              </a:ext>
            </a:extLst>
          </p:cNvPr>
          <p:cNvSpPr>
            <a:spLocks noGrp="1"/>
          </p:cNvSpPr>
          <p:nvPr>
            <p:ph type="body" sz="quarter" idx="13" hasCustomPrompt="1"/>
          </p:nvPr>
        </p:nvSpPr>
        <p:spPr>
          <a:xfrm>
            <a:off x="5497513" y="3886200"/>
            <a:ext cx="4922837" cy="1419226"/>
          </a:xfrm>
        </p:spPr>
        <p:txBody>
          <a:bodyPr/>
          <a:lstStyle>
            <a:lvl1pPr marL="0" indent="0">
              <a:lnSpc>
                <a:spcPts val="2100"/>
              </a:lnSpc>
              <a:spcBef>
                <a:spcPts val="0"/>
              </a:spcBef>
              <a:buFont typeface="Arial" panose="020B0604020202020204" pitchFamily="34" charset="0"/>
              <a:buNone/>
              <a:defRPr>
                <a:solidFill>
                  <a:schemeClr val="bg1"/>
                </a:solidFill>
              </a:defRPr>
            </a:lvl1pPr>
          </a:lstStyle>
          <a:p>
            <a:pPr lvl="0"/>
            <a:r>
              <a:rPr lang="sv-SE" dirty="0"/>
              <a:t>Text</a:t>
            </a:r>
          </a:p>
        </p:txBody>
      </p:sp>
      <p:sp>
        <p:nvSpPr>
          <p:cNvPr id="12" name="Platshållare för text 10">
            <a:extLst>
              <a:ext uri="{FF2B5EF4-FFF2-40B4-BE49-F238E27FC236}">
                <a16:creationId xmlns:a16="http://schemas.microsoft.com/office/drawing/2014/main" id="{01207532-B41B-485D-A3F7-B3971E264299}"/>
              </a:ext>
            </a:extLst>
          </p:cNvPr>
          <p:cNvSpPr>
            <a:spLocks noGrp="1"/>
          </p:cNvSpPr>
          <p:nvPr>
            <p:ph type="body" sz="quarter" idx="14" hasCustomPrompt="1"/>
          </p:nvPr>
        </p:nvSpPr>
        <p:spPr>
          <a:xfrm>
            <a:off x="5497513" y="1504951"/>
            <a:ext cx="4922837" cy="266700"/>
          </a:xfrm>
        </p:spPr>
        <p:txBody>
          <a:bodyPr anchor="b" anchorCtr="0"/>
          <a:lstStyle>
            <a:lvl1pPr marL="0" indent="0">
              <a:lnSpc>
                <a:spcPct val="100000"/>
              </a:lnSpc>
              <a:spcBef>
                <a:spcPts val="0"/>
              </a:spcBef>
              <a:buFont typeface="Arial" panose="020B0604020202020204" pitchFamily="34" charset="0"/>
              <a:buNone/>
              <a:defRPr sz="1200" b="1" i="1" cap="all" baseline="0">
                <a:solidFill>
                  <a:schemeClr val="bg1"/>
                </a:solidFill>
              </a:defRPr>
            </a:lvl1pPr>
          </a:lstStyle>
          <a:p>
            <a:pPr lvl="0"/>
            <a:r>
              <a:rPr lang="sv-SE" dirty="0"/>
              <a:t>kapitelnamn</a:t>
            </a:r>
          </a:p>
        </p:txBody>
      </p:sp>
      <p:sp>
        <p:nvSpPr>
          <p:cNvPr id="15" name="Platshållare för bild 14">
            <a:extLst>
              <a:ext uri="{FF2B5EF4-FFF2-40B4-BE49-F238E27FC236}">
                <a16:creationId xmlns:a16="http://schemas.microsoft.com/office/drawing/2014/main" id="{897889D0-262F-4F3C-9E75-DA5FE718F93B}"/>
              </a:ext>
            </a:extLst>
          </p:cNvPr>
          <p:cNvSpPr>
            <a:spLocks noGrp="1"/>
          </p:cNvSpPr>
          <p:nvPr>
            <p:ph type="pic" sz="quarter" idx="15"/>
          </p:nvPr>
        </p:nvSpPr>
        <p:spPr>
          <a:xfrm>
            <a:off x="542925" y="533400"/>
            <a:ext cx="4057650" cy="5781675"/>
          </a:xfrm>
          <a:solidFill>
            <a:schemeClr val="bg1">
              <a:lumMod val="95000"/>
            </a:schemeClr>
          </a:solidFill>
        </p:spPr>
        <p:txBody>
          <a:bodyPr tIns="540000"/>
          <a:lstStyle>
            <a:lvl1pPr marL="0" indent="0" algn="ctr">
              <a:buFont typeface="Arial" panose="020B0604020202020204" pitchFamily="34" charset="0"/>
              <a:buNone/>
              <a:defRPr sz="1400"/>
            </a:lvl1pPr>
          </a:lstStyle>
          <a:p>
            <a:r>
              <a:rPr lang="sv-SE"/>
              <a:t>Klicka på ikonen för att lägga till en bild</a:t>
            </a:r>
          </a:p>
        </p:txBody>
      </p:sp>
    </p:spTree>
    <p:extLst>
      <p:ext uri="{BB962C8B-B14F-4D97-AF65-F5344CB8AC3E}">
        <p14:creationId xmlns:p14="http://schemas.microsoft.com/office/powerpoint/2010/main" val="2855414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5) Rubrik &amp; text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132F69C-712C-42A6-AC1E-264854E7DA20}"/>
              </a:ext>
            </a:extLst>
          </p:cNvPr>
          <p:cNvSpPr/>
          <p:nvPr userDrawn="1"/>
        </p:nvSpPr>
        <p:spPr>
          <a:xfrm>
            <a:off x="0" y="0"/>
            <a:ext cx="12192000" cy="6861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a:extLst>
              <a:ext uri="{FF2B5EF4-FFF2-40B4-BE49-F238E27FC236}">
                <a16:creationId xmlns:a16="http://schemas.microsoft.com/office/drawing/2014/main" id="{EC2C88CD-1057-4C3B-8D30-336EC551B1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p:txBody>
          <a:bodyPr/>
          <a:lstStyle>
            <a:lvl1pPr>
              <a:defRPr>
                <a:solidFill>
                  <a:schemeClr val="bg1"/>
                </a:solidFill>
              </a:defRPr>
            </a:lvl1pPr>
          </a:lstStyle>
          <a:p>
            <a:r>
              <a:rPr lang="sv-SE" dirty="0"/>
              <a:t>Rubrik</a:t>
            </a:r>
            <a:br>
              <a:rPr lang="sv-SE" dirty="0"/>
            </a:br>
            <a:r>
              <a:rPr lang="sv-SE" dirty="0"/>
              <a:t>på 2 rader</a:t>
            </a:r>
          </a:p>
        </p:txBody>
      </p:sp>
      <p:sp>
        <p:nvSpPr>
          <p:cNvPr id="3" name="Platshållare för innehåll 2">
            <a:extLst>
              <a:ext uri="{FF2B5EF4-FFF2-40B4-BE49-F238E27FC236}">
                <a16:creationId xmlns:a16="http://schemas.microsoft.com/office/drawing/2014/main" id="{01A6010C-7AB1-4362-BD56-8A42BAFF8A1C}"/>
              </a:ext>
            </a:extLst>
          </p:cNvPr>
          <p:cNvSpPr>
            <a:spLocks noGrp="1"/>
          </p:cNvSpPr>
          <p:nvPr>
            <p:ph idx="1"/>
          </p:nvPr>
        </p:nvSpPr>
        <p:spPr/>
        <p:txBody>
          <a:bodyPr/>
          <a:lstStyle>
            <a:lvl1pPr marL="436563" indent="-436563">
              <a:buFontTx/>
              <a:buBlip>
                <a:blip r:embed="rId4">
                  <a:extLst>
                    <a:ext uri="{96DAC541-7B7A-43D3-8B79-37D633B846F1}">
                      <asvg:svgBlip xmlns:asvg="http://schemas.microsoft.com/office/drawing/2016/SVG/main" r:embed="rId5"/>
                    </a:ext>
                  </a:extLst>
                </a:blip>
              </a:buBlip>
              <a:defRPr>
                <a:solidFill>
                  <a:schemeClr val="bg1"/>
                </a:solidFill>
              </a:defRPr>
            </a:lvl1pPr>
            <a:lvl2pPr marL="785813" indent="-328613">
              <a:buFontTx/>
              <a:buBlip>
                <a:blip r:embed="rId4">
                  <a:extLst>
                    <a:ext uri="{96DAC541-7B7A-43D3-8B79-37D633B846F1}">
                      <asvg:svgBlip xmlns:asvg="http://schemas.microsoft.com/office/drawing/2016/SVG/main" r:embed="rId5"/>
                    </a:ext>
                  </a:extLst>
                </a:blip>
              </a:buBlip>
              <a:defRPr>
                <a:solidFill>
                  <a:schemeClr val="bg1"/>
                </a:solidFill>
              </a:defRPr>
            </a:lvl2pPr>
            <a:lvl3pPr marL="1050925" indent="-230188">
              <a:buFontTx/>
              <a:buBlip>
                <a:blip r:embed="rId4">
                  <a:extLst>
                    <a:ext uri="{96DAC541-7B7A-43D3-8B79-37D633B846F1}">
                      <asvg:svgBlip xmlns:asvg="http://schemas.microsoft.com/office/drawing/2016/SVG/main" r:embed="rId5"/>
                    </a:ext>
                  </a:extLst>
                </a:blip>
              </a:buBlip>
              <a:defRPr>
                <a:solidFill>
                  <a:schemeClr val="bg1"/>
                </a:solidFill>
              </a:defRPr>
            </a:lvl3pPr>
            <a:lvl4pPr marL="1308100" indent="-231775">
              <a:buFontTx/>
              <a:buBlip>
                <a:blip r:embed="rId4">
                  <a:extLst>
                    <a:ext uri="{96DAC541-7B7A-43D3-8B79-37D633B846F1}">
                      <asvg:svgBlip xmlns:asvg="http://schemas.microsoft.com/office/drawing/2016/SVG/main" r:embed="rId5"/>
                    </a:ext>
                  </a:extLst>
                </a:blip>
              </a:buBlip>
              <a:defRPr>
                <a:solidFill>
                  <a:schemeClr val="bg1"/>
                </a:solidFill>
              </a:defRPr>
            </a:lvl4pPr>
            <a:lvl5pPr marL="1503363" indent="-187325">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lvl1pPr>
              <a:defRPr>
                <a:solidFill>
                  <a:schemeClr val="bg1"/>
                </a:solidFill>
              </a:defRPr>
            </a:lvl1pPr>
          </a:lstStyle>
          <a:p>
            <a:fld id="{739C3E87-7886-46AE-8A7A-6B23B4522F3A}"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lvl1pPr>
              <a:defRPr>
                <a:solidFill>
                  <a:schemeClr val="bg1"/>
                </a:solidFill>
              </a:defRPr>
            </a:lvl1p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lvl1pPr>
              <a:defRPr>
                <a:solidFill>
                  <a:schemeClr val="bg1"/>
                </a:solidFill>
              </a:defRPr>
            </a:lvl1pPr>
          </a:lstStyle>
          <a:p>
            <a:fld id="{73D836DD-8858-4EE8-AC0A-01755F89DC16}" type="slidenum">
              <a:rPr lang="sv-SE" smtClean="0"/>
              <a:pPr/>
              <a:t>‹#›</a:t>
            </a:fld>
            <a:endParaRPr lang="sv-SE"/>
          </a:p>
        </p:txBody>
      </p:sp>
      <p:pic>
        <p:nvPicPr>
          <p:cNvPr id="12" name="Bildobjekt 11">
            <a:extLst>
              <a:ext uri="{FF2B5EF4-FFF2-40B4-BE49-F238E27FC236}">
                <a16:creationId xmlns:a16="http://schemas.microsoft.com/office/drawing/2014/main" id="{0E36B04F-1858-8C70-D2F8-01BC6D7E90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3616932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6) Rubrik &amp; text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B5BDC17-4875-44ED-ACA5-6224C81AE86C}"/>
              </a:ext>
            </a:extLst>
          </p:cNvPr>
          <p:cNvSpPr/>
          <p:nvPr userDrawn="1"/>
        </p:nvSpPr>
        <p:spPr>
          <a:xfrm>
            <a:off x="0" y="-1"/>
            <a:ext cx="12192000" cy="68699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 13">
            <a:extLst>
              <a:ext uri="{FF2B5EF4-FFF2-40B4-BE49-F238E27FC236}">
                <a16:creationId xmlns:a16="http://schemas.microsoft.com/office/drawing/2014/main" id="{348F45AA-ECA6-46F0-B01E-48AD8843F03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pic>
        <p:nvPicPr>
          <p:cNvPr id="13" name="Bildobjekt 12">
            <a:extLst>
              <a:ext uri="{FF2B5EF4-FFF2-40B4-BE49-F238E27FC236}">
                <a16:creationId xmlns:a16="http://schemas.microsoft.com/office/drawing/2014/main" id="{BECD3137-F3B6-48FF-B6ED-0E6E9EBC62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
        <p:nvSpPr>
          <p:cNvPr id="2" name="Rubrik 1">
            <a:extLst>
              <a:ext uri="{FF2B5EF4-FFF2-40B4-BE49-F238E27FC236}">
                <a16:creationId xmlns:a16="http://schemas.microsoft.com/office/drawing/2014/main" id="{DCC534C2-7FEA-462E-AF13-7F2C9D3C7512}"/>
              </a:ext>
            </a:extLst>
          </p:cNvPr>
          <p:cNvSpPr>
            <a:spLocks noGrp="1"/>
          </p:cNvSpPr>
          <p:nvPr>
            <p:ph type="title" hasCustomPrompt="1"/>
          </p:nvPr>
        </p:nvSpPr>
        <p:spPr/>
        <p:txBody>
          <a:bodyPr/>
          <a:lstStyle>
            <a:lvl1pPr>
              <a:defRPr>
                <a:solidFill>
                  <a:schemeClr val="bg1"/>
                </a:solidFill>
              </a:defRPr>
            </a:lvl1pPr>
          </a:lstStyle>
          <a:p>
            <a:r>
              <a:rPr lang="sv-SE" dirty="0"/>
              <a:t>Rubrik</a:t>
            </a:r>
            <a:br>
              <a:rPr lang="sv-SE" dirty="0"/>
            </a:br>
            <a:r>
              <a:rPr lang="sv-SE" dirty="0"/>
              <a:t>på 2 rader</a:t>
            </a:r>
          </a:p>
        </p:txBody>
      </p:sp>
      <p:sp>
        <p:nvSpPr>
          <p:cNvPr id="3" name="Platshållare för innehåll 2">
            <a:extLst>
              <a:ext uri="{FF2B5EF4-FFF2-40B4-BE49-F238E27FC236}">
                <a16:creationId xmlns:a16="http://schemas.microsoft.com/office/drawing/2014/main" id="{01A6010C-7AB1-4362-BD56-8A42BAFF8A1C}"/>
              </a:ext>
            </a:extLst>
          </p:cNvPr>
          <p:cNvSpPr>
            <a:spLocks noGrp="1"/>
          </p:cNvSpPr>
          <p:nvPr>
            <p:ph idx="1"/>
          </p:nvPr>
        </p:nvSpPr>
        <p:spPr/>
        <p:txBody>
          <a:bodyPr/>
          <a:lstStyle>
            <a:lvl1pPr marL="436563" indent="-436563">
              <a:buFontTx/>
              <a:buBlip>
                <a:blip r:embed="rId5">
                  <a:extLst>
                    <a:ext uri="{96DAC541-7B7A-43D3-8B79-37D633B846F1}">
                      <asvg:svgBlip xmlns:asvg="http://schemas.microsoft.com/office/drawing/2016/SVG/main" r:embed="rId6"/>
                    </a:ext>
                  </a:extLst>
                </a:blip>
              </a:buBlip>
              <a:defRPr>
                <a:solidFill>
                  <a:schemeClr val="bg1"/>
                </a:solidFill>
              </a:defRPr>
            </a:lvl1pPr>
            <a:lvl2pPr marL="785813" indent="-328613">
              <a:buFontTx/>
              <a:buBlip>
                <a:blip r:embed="rId5">
                  <a:extLst>
                    <a:ext uri="{96DAC541-7B7A-43D3-8B79-37D633B846F1}">
                      <asvg:svgBlip xmlns:asvg="http://schemas.microsoft.com/office/drawing/2016/SVG/main" r:embed="rId6"/>
                    </a:ext>
                  </a:extLst>
                </a:blip>
              </a:buBlip>
              <a:defRPr>
                <a:solidFill>
                  <a:schemeClr val="bg1"/>
                </a:solidFill>
              </a:defRPr>
            </a:lvl2pPr>
            <a:lvl3pPr marL="1050925" indent="-230188">
              <a:buFontTx/>
              <a:buBlip>
                <a:blip r:embed="rId5">
                  <a:extLst>
                    <a:ext uri="{96DAC541-7B7A-43D3-8B79-37D633B846F1}">
                      <asvg:svgBlip xmlns:asvg="http://schemas.microsoft.com/office/drawing/2016/SVG/main" r:embed="rId6"/>
                    </a:ext>
                  </a:extLst>
                </a:blip>
              </a:buBlip>
              <a:defRPr>
                <a:solidFill>
                  <a:schemeClr val="bg1"/>
                </a:solidFill>
              </a:defRPr>
            </a:lvl3pPr>
            <a:lvl4pPr marL="1308100" indent="-231775">
              <a:buFontTx/>
              <a:buBlip>
                <a:blip r:embed="rId5">
                  <a:extLst>
                    <a:ext uri="{96DAC541-7B7A-43D3-8B79-37D633B846F1}">
                      <asvg:svgBlip xmlns:asvg="http://schemas.microsoft.com/office/drawing/2016/SVG/main" r:embed="rId6"/>
                    </a:ext>
                  </a:extLst>
                </a:blip>
              </a:buBlip>
              <a:defRPr>
                <a:solidFill>
                  <a:schemeClr val="bg1"/>
                </a:solidFill>
              </a:defRPr>
            </a:lvl4pPr>
            <a:lvl5pPr marL="1503363" indent="-187325">
              <a:buFontTx/>
              <a:buBlip>
                <a:blip r:embed="rId5">
                  <a:extLst>
                    <a:ext uri="{96DAC541-7B7A-43D3-8B79-37D633B846F1}">
                      <asvg:svgBlip xmlns:asvg="http://schemas.microsoft.com/office/drawing/2016/SVG/main" r:embed="rId6"/>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14F27B1-F9E1-4A9D-A90A-C94145DBF886}"/>
              </a:ext>
            </a:extLst>
          </p:cNvPr>
          <p:cNvSpPr>
            <a:spLocks noGrp="1"/>
          </p:cNvSpPr>
          <p:nvPr>
            <p:ph type="dt" sz="half" idx="10"/>
          </p:nvPr>
        </p:nvSpPr>
        <p:spPr/>
        <p:txBody>
          <a:bodyPr/>
          <a:lstStyle>
            <a:lvl1pPr>
              <a:defRPr>
                <a:solidFill>
                  <a:schemeClr val="bg1"/>
                </a:solidFill>
              </a:defRPr>
            </a:lvl1pPr>
          </a:lstStyle>
          <a:p>
            <a:fld id="{B80E353B-03BC-431D-B8A1-DA34E8E932D7}" type="datetime1">
              <a:rPr lang="sv-SE" smtClean="0"/>
              <a:t>2023-09-21</a:t>
            </a:fld>
            <a:endParaRPr lang="sv-SE"/>
          </a:p>
        </p:txBody>
      </p:sp>
      <p:sp>
        <p:nvSpPr>
          <p:cNvPr id="5" name="Platshållare för sidfot 4">
            <a:extLst>
              <a:ext uri="{FF2B5EF4-FFF2-40B4-BE49-F238E27FC236}">
                <a16:creationId xmlns:a16="http://schemas.microsoft.com/office/drawing/2014/main" id="{92E8E02B-17F3-41B9-8493-8FF1F2F624F3}"/>
              </a:ext>
            </a:extLst>
          </p:cNvPr>
          <p:cNvSpPr>
            <a:spLocks noGrp="1"/>
          </p:cNvSpPr>
          <p:nvPr>
            <p:ph type="ftr" sz="quarter" idx="11"/>
          </p:nvPr>
        </p:nvSpPr>
        <p:spPr/>
        <p:txBody>
          <a:bodyPr/>
          <a:lstStyle>
            <a:lvl1pPr>
              <a:defRPr>
                <a:solidFill>
                  <a:schemeClr val="bg1"/>
                </a:solidFill>
              </a:defRPr>
            </a:lvl1pPr>
          </a:lstStyle>
          <a:p>
            <a:r>
              <a:rPr lang="sv-SE"/>
              <a:t>Svensk Friidrott,</a:t>
            </a:r>
          </a:p>
        </p:txBody>
      </p:sp>
      <p:sp>
        <p:nvSpPr>
          <p:cNvPr id="6" name="Platshållare för bildnummer 5">
            <a:extLst>
              <a:ext uri="{FF2B5EF4-FFF2-40B4-BE49-F238E27FC236}">
                <a16:creationId xmlns:a16="http://schemas.microsoft.com/office/drawing/2014/main" id="{4864EB0E-DB60-4BC7-A876-103BC1F8FB7E}"/>
              </a:ext>
            </a:extLst>
          </p:cNvPr>
          <p:cNvSpPr>
            <a:spLocks noGrp="1"/>
          </p:cNvSpPr>
          <p:nvPr>
            <p:ph type="sldNum" sz="quarter" idx="12"/>
          </p:nvPr>
        </p:nvSpPr>
        <p:spPr/>
        <p:txBody>
          <a:bodyPr/>
          <a:lstStyle>
            <a:lvl1pPr>
              <a:defRPr>
                <a:solidFill>
                  <a:schemeClr val="bg1"/>
                </a:solidFill>
              </a:defRPr>
            </a:lvl1pPr>
          </a:lstStyle>
          <a:p>
            <a:fld id="{73D836DD-8858-4EE8-AC0A-01755F89DC16}" type="slidenum">
              <a:rPr lang="sv-SE" smtClean="0"/>
              <a:pPr/>
              <a:t>‹#›</a:t>
            </a:fld>
            <a:endParaRPr lang="sv-SE"/>
          </a:p>
        </p:txBody>
      </p:sp>
    </p:spTree>
    <p:extLst>
      <p:ext uri="{BB962C8B-B14F-4D97-AF65-F5344CB8AC3E}">
        <p14:creationId xmlns:p14="http://schemas.microsoft.com/office/powerpoint/2010/main" val="2711091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7) Rubrik">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2E2E8607-4BE0-48DC-BA05-1F24E5FAC07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04" t="25913" b="38003"/>
          <a:stretch/>
        </p:blipFill>
        <p:spPr>
          <a:xfrm>
            <a:off x="-36096" y="-24062"/>
            <a:ext cx="10515225" cy="6906126"/>
          </a:xfrm>
          <a:prstGeom prst="rect">
            <a:avLst/>
          </a:prstGeom>
        </p:spPr>
      </p:pic>
      <p:sp>
        <p:nvSpPr>
          <p:cNvPr id="2" name="Rubrik 1">
            <a:extLst>
              <a:ext uri="{FF2B5EF4-FFF2-40B4-BE49-F238E27FC236}">
                <a16:creationId xmlns:a16="http://schemas.microsoft.com/office/drawing/2014/main" id="{EEF73881-C6E3-43C3-8A06-E732F8AA187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04F25C9-43F9-4A7A-AC3E-91925633A4C3}"/>
              </a:ext>
            </a:extLst>
          </p:cNvPr>
          <p:cNvSpPr>
            <a:spLocks noGrp="1"/>
          </p:cNvSpPr>
          <p:nvPr>
            <p:ph type="dt" sz="half" idx="10"/>
          </p:nvPr>
        </p:nvSpPr>
        <p:spPr/>
        <p:txBody>
          <a:bodyPr/>
          <a:lstStyle/>
          <a:p>
            <a:fld id="{F9550D54-DC7C-4EAC-9D75-56386A647BD2}" type="datetime1">
              <a:rPr lang="sv-SE" smtClean="0"/>
              <a:t>2023-09-21</a:t>
            </a:fld>
            <a:endParaRPr lang="sv-SE"/>
          </a:p>
        </p:txBody>
      </p:sp>
      <p:sp>
        <p:nvSpPr>
          <p:cNvPr id="4" name="Platshållare för sidfot 3">
            <a:extLst>
              <a:ext uri="{FF2B5EF4-FFF2-40B4-BE49-F238E27FC236}">
                <a16:creationId xmlns:a16="http://schemas.microsoft.com/office/drawing/2014/main" id="{31BF4A84-C2BC-4235-A383-3B31D75AABF8}"/>
              </a:ext>
            </a:extLst>
          </p:cNvPr>
          <p:cNvSpPr>
            <a:spLocks noGrp="1"/>
          </p:cNvSpPr>
          <p:nvPr>
            <p:ph type="ftr" sz="quarter" idx="11"/>
          </p:nvPr>
        </p:nvSpPr>
        <p:spPr/>
        <p:txBody>
          <a:bodyPr/>
          <a:lstStyle/>
          <a:p>
            <a:r>
              <a:rPr lang="sv-SE"/>
              <a:t>Svensk Friidrott,</a:t>
            </a:r>
          </a:p>
        </p:txBody>
      </p:sp>
      <p:sp>
        <p:nvSpPr>
          <p:cNvPr id="5" name="Platshållare för bildnummer 4">
            <a:extLst>
              <a:ext uri="{FF2B5EF4-FFF2-40B4-BE49-F238E27FC236}">
                <a16:creationId xmlns:a16="http://schemas.microsoft.com/office/drawing/2014/main" id="{388B57B4-55F5-4556-9738-EBD37F1932E0}"/>
              </a:ext>
            </a:extLst>
          </p:cNvPr>
          <p:cNvSpPr>
            <a:spLocks noGrp="1"/>
          </p:cNvSpPr>
          <p:nvPr>
            <p:ph type="sldNum" sz="quarter" idx="12"/>
          </p:nvPr>
        </p:nvSpPr>
        <p:spPr/>
        <p:txBody>
          <a:bodyPr/>
          <a:lstStyle/>
          <a:p>
            <a:fld id="{73D836DD-8858-4EE8-AC0A-01755F89DC16}" type="slidenum">
              <a:rPr lang="sv-SE" smtClean="0"/>
              <a:t>‹#›</a:t>
            </a:fld>
            <a:endParaRPr lang="sv-SE"/>
          </a:p>
        </p:txBody>
      </p:sp>
    </p:spTree>
    <p:extLst>
      <p:ext uri="{BB962C8B-B14F-4D97-AF65-F5344CB8AC3E}">
        <p14:creationId xmlns:p14="http://schemas.microsoft.com/office/powerpoint/2010/main" val="420477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8) Tom">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88B14347-A49B-4C77-BBF2-C2064087030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04" t="25913" b="38003"/>
          <a:stretch/>
        </p:blipFill>
        <p:spPr>
          <a:xfrm>
            <a:off x="-36096" y="-24062"/>
            <a:ext cx="10515225" cy="6906126"/>
          </a:xfrm>
          <a:prstGeom prst="rect">
            <a:avLst/>
          </a:prstGeom>
        </p:spPr>
      </p:pic>
      <p:sp>
        <p:nvSpPr>
          <p:cNvPr id="2" name="Platshållare för datum 1">
            <a:extLst>
              <a:ext uri="{FF2B5EF4-FFF2-40B4-BE49-F238E27FC236}">
                <a16:creationId xmlns:a16="http://schemas.microsoft.com/office/drawing/2014/main" id="{685ECA4D-8028-4173-89EC-3528C7043DB7}"/>
              </a:ext>
            </a:extLst>
          </p:cNvPr>
          <p:cNvSpPr>
            <a:spLocks noGrp="1"/>
          </p:cNvSpPr>
          <p:nvPr>
            <p:ph type="dt" sz="half" idx="10"/>
          </p:nvPr>
        </p:nvSpPr>
        <p:spPr/>
        <p:txBody>
          <a:bodyPr/>
          <a:lstStyle/>
          <a:p>
            <a:fld id="{A3EC6A66-7F18-4926-8FD9-DAF89EE68EC7}" type="datetime1">
              <a:rPr lang="sv-SE" smtClean="0"/>
              <a:t>2023-09-21</a:t>
            </a:fld>
            <a:endParaRPr lang="sv-SE"/>
          </a:p>
        </p:txBody>
      </p:sp>
      <p:sp>
        <p:nvSpPr>
          <p:cNvPr id="3" name="Platshållare för sidfot 2">
            <a:extLst>
              <a:ext uri="{FF2B5EF4-FFF2-40B4-BE49-F238E27FC236}">
                <a16:creationId xmlns:a16="http://schemas.microsoft.com/office/drawing/2014/main" id="{38198090-B09F-479B-9E41-C0051E4BBB55}"/>
              </a:ext>
            </a:extLst>
          </p:cNvPr>
          <p:cNvSpPr>
            <a:spLocks noGrp="1"/>
          </p:cNvSpPr>
          <p:nvPr>
            <p:ph type="ftr" sz="quarter" idx="11"/>
          </p:nvPr>
        </p:nvSpPr>
        <p:spPr/>
        <p:txBody>
          <a:bodyPr/>
          <a:lstStyle/>
          <a:p>
            <a:r>
              <a:rPr lang="sv-SE"/>
              <a:t>Svensk Friidrott,</a:t>
            </a:r>
          </a:p>
        </p:txBody>
      </p:sp>
      <p:sp>
        <p:nvSpPr>
          <p:cNvPr id="4" name="Platshållare för bildnummer 3">
            <a:extLst>
              <a:ext uri="{FF2B5EF4-FFF2-40B4-BE49-F238E27FC236}">
                <a16:creationId xmlns:a16="http://schemas.microsoft.com/office/drawing/2014/main" id="{DB505C8C-8E6B-4BC4-8AF0-EBACE624722F}"/>
              </a:ext>
            </a:extLst>
          </p:cNvPr>
          <p:cNvSpPr>
            <a:spLocks noGrp="1"/>
          </p:cNvSpPr>
          <p:nvPr>
            <p:ph type="sldNum" sz="quarter" idx="12"/>
          </p:nvPr>
        </p:nvSpPr>
        <p:spPr/>
        <p:txBody>
          <a:bodyPr/>
          <a:lstStyle/>
          <a:p>
            <a:fld id="{73D836DD-8858-4EE8-AC0A-01755F89DC16}" type="slidenum">
              <a:rPr lang="sv-SE" smtClean="0"/>
              <a:t>‹#›</a:t>
            </a:fld>
            <a:endParaRPr lang="sv-SE"/>
          </a:p>
        </p:txBody>
      </p:sp>
    </p:spTree>
    <p:extLst>
      <p:ext uri="{BB962C8B-B14F-4D97-AF65-F5344CB8AC3E}">
        <p14:creationId xmlns:p14="http://schemas.microsoft.com/office/powerpoint/2010/main" val="292309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 Titelsida Sverige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01D5F50C-D480-4DA6-A355-E14F560CFF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27" t="25780" b="38148"/>
          <a:stretch/>
        </p:blipFill>
        <p:spPr>
          <a:xfrm>
            <a:off x="0" y="-13648"/>
            <a:ext cx="10467834" cy="688715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bg1"/>
                </a:solidFill>
              </a:defRPr>
            </a:lvl1pPr>
          </a:lstStyle>
          <a:p>
            <a:r>
              <a:rPr lang="sv-SE" dirty="0"/>
              <a:t>Titelsida 03</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bg1"/>
                </a:solidFill>
              </a:defRPr>
            </a:lvl1pPr>
          </a:lstStyle>
          <a:p>
            <a:fld id="{07A071A4-4FCD-4278-B0BC-580BA8274804}" type="datetime1">
              <a:rPr lang="sv-SE" smtClean="0"/>
              <a:t>2023-09-21</a:t>
            </a:fld>
            <a:endParaRPr lang="sv-SE"/>
          </a:p>
        </p:txBody>
      </p:sp>
      <p:pic>
        <p:nvPicPr>
          <p:cNvPr id="12" name="Bildobjekt 11">
            <a:extLst>
              <a:ext uri="{FF2B5EF4-FFF2-40B4-BE49-F238E27FC236}">
                <a16:creationId xmlns:a16="http://schemas.microsoft.com/office/drawing/2014/main" id="{DA228888-052A-4F29-8CDA-E67C111C65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147877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 Titelsida Sverige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1A5B715E-7735-4CBC-B163-A08139FF319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580" r="75043"/>
          <a:stretch/>
        </p:blipFill>
        <p:spPr>
          <a:xfrm>
            <a:off x="3193577" y="-40943"/>
            <a:ext cx="9048465" cy="654071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bg1"/>
                </a:solidFill>
              </a:defRPr>
            </a:lvl1pPr>
          </a:lstStyle>
          <a:p>
            <a:r>
              <a:rPr lang="sv-SE" dirty="0"/>
              <a:t>Titelsida 04</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bg1"/>
                </a:solidFill>
              </a:defRPr>
            </a:lvl1pPr>
          </a:lstStyle>
          <a:p>
            <a:fld id="{5BB4BCED-9D42-4C83-935D-8606D012B0A6}" type="datetime1">
              <a:rPr lang="sv-SE" smtClean="0"/>
              <a:t>2023-09-21</a:t>
            </a:fld>
            <a:endParaRPr lang="sv-SE"/>
          </a:p>
        </p:txBody>
      </p:sp>
      <p:pic>
        <p:nvPicPr>
          <p:cNvPr id="12" name="Bildobjekt 11">
            <a:extLst>
              <a:ext uri="{FF2B5EF4-FFF2-40B4-BE49-F238E27FC236}">
                <a16:creationId xmlns:a16="http://schemas.microsoft.com/office/drawing/2014/main" id="{55344551-163D-4FBA-A431-5C8F16E8DD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383913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 Titelsida Sverigeblå">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7C8D6E48-90E2-4979-A2FB-D4D4446871E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72" r="63384" b="72865"/>
          <a:stretch/>
        </p:blipFill>
        <p:spPr>
          <a:xfrm>
            <a:off x="-40943" y="1707737"/>
            <a:ext cx="12222341" cy="5157087"/>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bg1"/>
                </a:solidFill>
              </a:defRPr>
            </a:lvl1pPr>
          </a:lstStyle>
          <a:p>
            <a:r>
              <a:rPr lang="sv-SE" dirty="0"/>
              <a:t>Titelsida 05</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bg1"/>
                </a:solidFill>
              </a:defRPr>
            </a:lvl1pPr>
          </a:lstStyle>
          <a:p>
            <a:fld id="{B8408FE7-4D5C-44F9-BA2E-96FBDE23296A}" type="datetime1">
              <a:rPr lang="sv-SE" smtClean="0"/>
              <a:t>2023-09-21</a:t>
            </a:fld>
            <a:endParaRPr lang="sv-SE"/>
          </a:p>
        </p:txBody>
      </p:sp>
      <p:pic>
        <p:nvPicPr>
          <p:cNvPr id="12" name="Bildobjekt 11">
            <a:extLst>
              <a:ext uri="{FF2B5EF4-FFF2-40B4-BE49-F238E27FC236}">
                <a16:creationId xmlns:a16="http://schemas.microsoft.com/office/drawing/2014/main" id="{BD874FF9-00BD-4E4E-ACA8-B6C3F33E7F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1607" y="522516"/>
            <a:ext cx="1069200" cy="597352"/>
          </a:xfrm>
          <a:prstGeom prst="rect">
            <a:avLst/>
          </a:prstGeom>
        </p:spPr>
      </p:pic>
    </p:spTree>
    <p:extLst>
      <p:ext uri="{BB962C8B-B14F-4D97-AF65-F5344CB8AC3E}">
        <p14:creationId xmlns:p14="http://schemas.microsoft.com/office/powerpoint/2010/main" val="215050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 Titelsida Sverigegul">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1"/>
            <a:ext cx="12192000" cy="6869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6EA41630-88EC-46B7-97AE-831643121B4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439" r="879" b="65606"/>
          <a:stretch/>
        </p:blipFill>
        <p:spPr>
          <a:xfrm>
            <a:off x="-28575" y="325652"/>
            <a:ext cx="11877675" cy="655139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tx2"/>
                </a:solidFill>
              </a:defRPr>
            </a:lvl1pPr>
          </a:lstStyle>
          <a:p>
            <a:r>
              <a:rPr lang="sv-SE" dirty="0"/>
              <a:t>Titelsida 01</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tx2"/>
                </a:solidFill>
              </a:defRPr>
            </a:lvl1pPr>
          </a:lstStyle>
          <a:p>
            <a:fld id="{4D31D371-1242-4B8F-ACA6-2D10234A0A62}" type="datetime1">
              <a:rPr lang="sv-SE" smtClean="0"/>
              <a:t>2023-09-21</a:t>
            </a:fld>
            <a:endParaRPr lang="sv-SE"/>
          </a:p>
        </p:txBody>
      </p:sp>
      <p:pic>
        <p:nvPicPr>
          <p:cNvPr id="8" name="Bildobjekt 7">
            <a:extLst>
              <a:ext uri="{FF2B5EF4-FFF2-40B4-BE49-F238E27FC236}">
                <a16:creationId xmlns:a16="http://schemas.microsoft.com/office/drawing/2014/main" id="{29A7FDC8-E5A9-4417-4B4A-818EFF4B5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2016" y="519600"/>
            <a:ext cx="1069200" cy="597183"/>
          </a:xfrm>
          <a:prstGeom prst="rect">
            <a:avLst/>
          </a:prstGeom>
        </p:spPr>
      </p:pic>
    </p:spTree>
    <p:extLst>
      <p:ext uri="{BB962C8B-B14F-4D97-AF65-F5344CB8AC3E}">
        <p14:creationId xmlns:p14="http://schemas.microsoft.com/office/powerpoint/2010/main" val="28901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 Titelsida Sverigegul">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17">
            <a:extLst>
              <a:ext uri="{FF2B5EF4-FFF2-40B4-BE49-F238E27FC236}">
                <a16:creationId xmlns:a16="http://schemas.microsoft.com/office/drawing/2014/main" id="{94AF5392-62ED-44F8-9C3A-849D42D4150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65636" r="66216" b="1"/>
          <a:stretch/>
        </p:blipFill>
        <p:spPr>
          <a:xfrm>
            <a:off x="-12215" y="1"/>
            <a:ext cx="12209516" cy="6520496"/>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tx2"/>
                </a:solidFill>
              </a:defRPr>
            </a:lvl1pPr>
          </a:lstStyle>
          <a:p>
            <a:r>
              <a:rPr lang="sv-SE" dirty="0"/>
              <a:t>Titelsida 02</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tx2"/>
                </a:solidFill>
              </a:defRPr>
            </a:lvl1pPr>
          </a:lstStyle>
          <a:p>
            <a:fld id="{E988994D-A36B-41C8-AEDD-2A414F57F1D0}" type="datetime1">
              <a:rPr lang="sv-SE" smtClean="0"/>
              <a:t>2023-09-21</a:t>
            </a:fld>
            <a:endParaRPr lang="sv-SE"/>
          </a:p>
        </p:txBody>
      </p:sp>
      <p:pic>
        <p:nvPicPr>
          <p:cNvPr id="9" name="Bildobjekt 8">
            <a:extLst>
              <a:ext uri="{FF2B5EF4-FFF2-40B4-BE49-F238E27FC236}">
                <a16:creationId xmlns:a16="http://schemas.microsoft.com/office/drawing/2014/main" id="{C6EBFABF-B447-D38D-8F85-0F21C77E7C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2016" y="519600"/>
            <a:ext cx="1069200" cy="597183"/>
          </a:xfrm>
          <a:prstGeom prst="rect">
            <a:avLst/>
          </a:prstGeom>
        </p:spPr>
      </p:pic>
    </p:spTree>
    <p:extLst>
      <p:ext uri="{BB962C8B-B14F-4D97-AF65-F5344CB8AC3E}">
        <p14:creationId xmlns:p14="http://schemas.microsoft.com/office/powerpoint/2010/main" val="52263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 Titelsida Sverigegul">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a:extLst>
              <a:ext uri="{FF2B5EF4-FFF2-40B4-BE49-F238E27FC236}">
                <a16:creationId xmlns:a16="http://schemas.microsoft.com/office/drawing/2014/main" id="{01D5F50C-D480-4DA6-A355-E14F560CFF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227" t="25780" b="38148"/>
          <a:stretch/>
        </p:blipFill>
        <p:spPr>
          <a:xfrm>
            <a:off x="0" y="-13648"/>
            <a:ext cx="10467834" cy="688715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tx2"/>
                </a:solidFill>
              </a:defRPr>
            </a:lvl1pPr>
          </a:lstStyle>
          <a:p>
            <a:r>
              <a:rPr lang="sv-SE" dirty="0"/>
              <a:t>Titelsida 03</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tx2"/>
                </a:solidFill>
              </a:defRPr>
            </a:lvl1pPr>
          </a:lstStyle>
          <a:p>
            <a:fld id="{7D2ABDEF-5C51-41B0-82A4-E82E79C36272}" type="datetime1">
              <a:rPr lang="sv-SE" smtClean="0"/>
              <a:t>2023-09-21</a:t>
            </a:fld>
            <a:endParaRPr lang="sv-SE"/>
          </a:p>
        </p:txBody>
      </p:sp>
      <p:pic>
        <p:nvPicPr>
          <p:cNvPr id="9" name="Bildobjekt 8">
            <a:extLst>
              <a:ext uri="{FF2B5EF4-FFF2-40B4-BE49-F238E27FC236}">
                <a16:creationId xmlns:a16="http://schemas.microsoft.com/office/drawing/2014/main" id="{39E24C50-3EDE-A798-A996-58260EC063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2016" y="519600"/>
            <a:ext cx="1069200" cy="597183"/>
          </a:xfrm>
          <a:prstGeom prst="rect">
            <a:avLst/>
          </a:prstGeom>
        </p:spPr>
      </p:pic>
    </p:spTree>
    <p:extLst>
      <p:ext uri="{BB962C8B-B14F-4D97-AF65-F5344CB8AC3E}">
        <p14:creationId xmlns:p14="http://schemas.microsoft.com/office/powerpoint/2010/main" val="153075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 Titelsida Sverigegul">
    <p:bg>
      <p:bgPr>
        <a:solidFill>
          <a:schemeClr val="tx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9834903-9787-4C75-A987-55168606120C}"/>
              </a:ext>
            </a:extLst>
          </p:cNvPr>
          <p:cNvSpPr/>
          <p:nvPr userDrawn="1"/>
        </p:nvSpPr>
        <p:spPr>
          <a:xfrm>
            <a:off x="0" y="0"/>
            <a:ext cx="12192000" cy="6861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1A5B715E-7735-4CBC-B163-A08139FF319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580" r="75043"/>
          <a:stretch/>
        </p:blipFill>
        <p:spPr>
          <a:xfrm>
            <a:off x="3193577" y="-40943"/>
            <a:ext cx="9048465" cy="6540718"/>
          </a:xfrm>
          <a:prstGeom prst="rect">
            <a:avLst/>
          </a:prstGeom>
        </p:spPr>
      </p:pic>
      <p:sp>
        <p:nvSpPr>
          <p:cNvPr id="2" name="Rubrik 1">
            <a:extLst>
              <a:ext uri="{FF2B5EF4-FFF2-40B4-BE49-F238E27FC236}">
                <a16:creationId xmlns:a16="http://schemas.microsoft.com/office/drawing/2014/main" id="{0BBC58D8-6E3D-45D1-84AD-D0E9480D0525}"/>
              </a:ext>
            </a:extLst>
          </p:cNvPr>
          <p:cNvSpPr>
            <a:spLocks noGrp="1"/>
          </p:cNvSpPr>
          <p:nvPr>
            <p:ph type="ctrTitle" hasCustomPrompt="1"/>
          </p:nvPr>
        </p:nvSpPr>
        <p:spPr>
          <a:xfrm>
            <a:off x="1149532" y="1663338"/>
            <a:ext cx="6792685" cy="2125300"/>
          </a:xfrm>
        </p:spPr>
        <p:txBody>
          <a:bodyPr anchor="b"/>
          <a:lstStyle>
            <a:lvl1pPr algn="l">
              <a:lnSpc>
                <a:spcPts val="7000"/>
              </a:lnSpc>
              <a:defRPr sz="7000" cap="all" baseline="0">
                <a:solidFill>
                  <a:schemeClr val="tx2"/>
                </a:solidFill>
              </a:defRPr>
            </a:lvl1pPr>
          </a:lstStyle>
          <a:p>
            <a:r>
              <a:rPr lang="sv-SE" dirty="0"/>
              <a:t>Titelsida 04</a:t>
            </a:r>
          </a:p>
        </p:txBody>
      </p:sp>
      <p:sp>
        <p:nvSpPr>
          <p:cNvPr id="3" name="Underrubrik 2">
            <a:extLst>
              <a:ext uri="{FF2B5EF4-FFF2-40B4-BE49-F238E27FC236}">
                <a16:creationId xmlns:a16="http://schemas.microsoft.com/office/drawing/2014/main" id="{0AB79536-02D2-4312-8EF8-606F840A0990}"/>
              </a:ext>
            </a:extLst>
          </p:cNvPr>
          <p:cNvSpPr>
            <a:spLocks noGrp="1"/>
          </p:cNvSpPr>
          <p:nvPr>
            <p:ph type="subTitle" idx="1" hasCustomPrompt="1"/>
          </p:nvPr>
        </p:nvSpPr>
        <p:spPr>
          <a:xfrm>
            <a:off x="1149532" y="3840481"/>
            <a:ext cx="6792685" cy="664844"/>
          </a:xfrm>
        </p:spPr>
        <p:txBody>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473C8336-3743-4CD6-8F45-0E89B72D7833}"/>
              </a:ext>
            </a:extLst>
          </p:cNvPr>
          <p:cNvSpPr>
            <a:spLocks noGrp="1"/>
          </p:cNvSpPr>
          <p:nvPr>
            <p:ph type="dt" sz="half" idx="10"/>
          </p:nvPr>
        </p:nvSpPr>
        <p:spPr>
          <a:xfrm>
            <a:off x="273600" y="6399173"/>
            <a:ext cx="982054" cy="224948"/>
          </a:xfrm>
        </p:spPr>
        <p:txBody>
          <a:bodyPr/>
          <a:lstStyle>
            <a:lvl1pPr>
              <a:defRPr sz="1100" b="1">
                <a:solidFill>
                  <a:schemeClr val="tx2"/>
                </a:solidFill>
              </a:defRPr>
            </a:lvl1pPr>
          </a:lstStyle>
          <a:p>
            <a:fld id="{3A8ABE2E-47AF-4A7D-9366-D99B863A742D}" type="datetime1">
              <a:rPr lang="sv-SE" smtClean="0"/>
              <a:t>2023-09-21</a:t>
            </a:fld>
            <a:endParaRPr lang="sv-SE"/>
          </a:p>
        </p:txBody>
      </p:sp>
      <p:pic>
        <p:nvPicPr>
          <p:cNvPr id="10" name="Bildobjekt 9">
            <a:extLst>
              <a:ext uri="{FF2B5EF4-FFF2-40B4-BE49-F238E27FC236}">
                <a16:creationId xmlns:a16="http://schemas.microsoft.com/office/drawing/2014/main" id="{CF46ADEF-0402-3B63-6038-AEDF1570C0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2016" y="519600"/>
            <a:ext cx="1069200" cy="597183"/>
          </a:xfrm>
          <a:prstGeom prst="rect">
            <a:avLst/>
          </a:prstGeom>
        </p:spPr>
      </p:pic>
    </p:spTree>
    <p:extLst>
      <p:ext uri="{BB962C8B-B14F-4D97-AF65-F5344CB8AC3E}">
        <p14:creationId xmlns:p14="http://schemas.microsoft.com/office/powerpoint/2010/main" val="178153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A967D6C-6C85-4636-AF9B-5DD882797D27}"/>
              </a:ext>
            </a:extLst>
          </p:cNvPr>
          <p:cNvSpPr>
            <a:spLocks noGrp="1"/>
          </p:cNvSpPr>
          <p:nvPr>
            <p:ph type="title"/>
          </p:nvPr>
        </p:nvSpPr>
        <p:spPr>
          <a:xfrm>
            <a:off x="1286933" y="1331723"/>
            <a:ext cx="7882467"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6193561-4BB8-4963-8A4D-DA919FAFB92E}"/>
              </a:ext>
            </a:extLst>
          </p:cNvPr>
          <p:cNvSpPr>
            <a:spLocks noGrp="1"/>
          </p:cNvSpPr>
          <p:nvPr>
            <p:ph type="body" idx="1"/>
          </p:nvPr>
        </p:nvSpPr>
        <p:spPr>
          <a:xfrm>
            <a:off x="1304256" y="2961859"/>
            <a:ext cx="7882467" cy="26997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0DEAB72-0497-4A70-ACF1-D4F6F9CCB995}"/>
              </a:ext>
            </a:extLst>
          </p:cNvPr>
          <p:cNvSpPr>
            <a:spLocks noGrp="1"/>
          </p:cNvSpPr>
          <p:nvPr>
            <p:ph type="dt" sz="half" idx="2"/>
          </p:nvPr>
        </p:nvSpPr>
        <p:spPr>
          <a:xfrm>
            <a:off x="1461778" y="6486259"/>
            <a:ext cx="982054" cy="224948"/>
          </a:xfrm>
          <a:prstGeom prst="rect">
            <a:avLst/>
          </a:prstGeom>
        </p:spPr>
        <p:txBody>
          <a:bodyPr vert="horz" lIns="0" tIns="45720" rIns="91440" bIns="45720" rtlCol="0" anchor="ctr"/>
          <a:lstStyle>
            <a:lvl1pPr algn="l">
              <a:defRPr sz="900" b="0">
                <a:solidFill>
                  <a:schemeClr val="bg1">
                    <a:lumMod val="50000"/>
                  </a:schemeClr>
                </a:solidFill>
                <a:latin typeface="+mn-lt"/>
                <a:cs typeface="Arial" panose="020B0604020202020204" pitchFamily="34" charset="0"/>
              </a:defRPr>
            </a:lvl1pPr>
          </a:lstStyle>
          <a:p>
            <a:fld id="{C2F24FA6-94B6-4A5C-B7AE-B335726E1F06}" type="datetime1">
              <a:rPr lang="sv-SE" smtClean="0"/>
              <a:pPr/>
              <a:t>2023-09-21</a:t>
            </a:fld>
            <a:endParaRPr lang="sv-SE" dirty="0"/>
          </a:p>
        </p:txBody>
      </p:sp>
      <p:sp>
        <p:nvSpPr>
          <p:cNvPr id="5" name="Platshållare för sidfot 4">
            <a:extLst>
              <a:ext uri="{FF2B5EF4-FFF2-40B4-BE49-F238E27FC236}">
                <a16:creationId xmlns:a16="http://schemas.microsoft.com/office/drawing/2014/main" id="{315A2EF2-3CFC-4434-ABC8-BA6EF3F821C5}"/>
              </a:ext>
            </a:extLst>
          </p:cNvPr>
          <p:cNvSpPr>
            <a:spLocks noGrp="1"/>
          </p:cNvSpPr>
          <p:nvPr>
            <p:ph type="ftr" sz="quarter" idx="3"/>
          </p:nvPr>
        </p:nvSpPr>
        <p:spPr>
          <a:xfrm>
            <a:off x="550354" y="6486259"/>
            <a:ext cx="872929" cy="224948"/>
          </a:xfrm>
          <a:prstGeom prst="rect">
            <a:avLst/>
          </a:prstGeom>
        </p:spPr>
        <p:txBody>
          <a:bodyPr vert="horz" wrap="none" lIns="0" tIns="45720" rIns="0" bIns="45720" rtlCol="0" anchor="ctr"/>
          <a:lstStyle>
            <a:lvl1pPr algn="l">
              <a:defRPr sz="900" b="0">
                <a:solidFill>
                  <a:schemeClr val="bg1">
                    <a:lumMod val="50000"/>
                  </a:schemeClr>
                </a:solidFill>
                <a:latin typeface="+mn-lt"/>
                <a:cs typeface="Arial" panose="020B0604020202020204" pitchFamily="34" charset="0"/>
              </a:defRPr>
            </a:lvl1pPr>
          </a:lstStyle>
          <a:p>
            <a:r>
              <a:rPr lang="sv-SE"/>
              <a:t>Svensk Friidrott,</a:t>
            </a:r>
            <a:endParaRPr lang="sv-SE" dirty="0"/>
          </a:p>
        </p:txBody>
      </p:sp>
      <p:sp>
        <p:nvSpPr>
          <p:cNvPr id="6" name="Platshållare för bildnummer 5">
            <a:extLst>
              <a:ext uri="{FF2B5EF4-FFF2-40B4-BE49-F238E27FC236}">
                <a16:creationId xmlns:a16="http://schemas.microsoft.com/office/drawing/2014/main" id="{3560379F-4324-48FA-86DB-CD08D2CFB9F5}"/>
              </a:ext>
            </a:extLst>
          </p:cNvPr>
          <p:cNvSpPr>
            <a:spLocks noGrp="1"/>
          </p:cNvSpPr>
          <p:nvPr>
            <p:ph type="sldNum" sz="quarter" idx="4"/>
          </p:nvPr>
        </p:nvSpPr>
        <p:spPr>
          <a:xfrm>
            <a:off x="11194991" y="6486259"/>
            <a:ext cx="534824" cy="224948"/>
          </a:xfrm>
          <a:prstGeom prst="rect">
            <a:avLst/>
          </a:prstGeom>
        </p:spPr>
        <p:txBody>
          <a:bodyPr vert="horz" lIns="91440" tIns="45720" rIns="91440" bIns="45720" rtlCol="0" anchor="ctr"/>
          <a:lstStyle>
            <a:lvl1pPr algn="r">
              <a:defRPr sz="900" b="0">
                <a:solidFill>
                  <a:schemeClr val="bg1">
                    <a:lumMod val="50000"/>
                  </a:schemeClr>
                </a:solidFill>
                <a:latin typeface="+mn-lt"/>
                <a:cs typeface="Arial" panose="020B0604020202020204" pitchFamily="34" charset="0"/>
              </a:defRPr>
            </a:lvl1pPr>
          </a:lstStyle>
          <a:p>
            <a:fld id="{73D836DD-8858-4EE8-AC0A-01755F89DC16}" type="slidenum">
              <a:rPr lang="sv-SE" smtClean="0"/>
              <a:pPr/>
              <a:t>‹#›</a:t>
            </a:fld>
            <a:endParaRPr lang="sv-SE"/>
          </a:p>
        </p:txBody>
      </p:sp>
      <p:pic>
        <p:nvPicPr>
          <p:cNvPr id="10" name="Bildobjekt 9">
            <a:extLst>
              <a:ext uri="{FF2B5EF4-FFF2-40B4-BE49-F238E27FC236}">
                <a16:creationId xmlns:a16="http://schemas.microsoft.com/office/drawing/2014/main" id="{8FE43F36-43EE-4BE4-B79E-F9898B6525E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582016" y="521294"/>
            <a:ext cx="1070727" cy="598205"/>
          </a:xfrm>
          <a:prstGeom prst="rect">
            <a:avLst/>
          </a:prstGeom>
        </p:spPr>
      </p:pic>
    </p:spTree>
    <p:extLst>
      <p:ext uri="{BB962C8B-B14F-4D97-AF65-F5344CB8AC3E}">
        <p14:creationId xmlns:p14="http://schemas.microsoft.com/office/powerpoint/2010/main" val="29334651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50" r:id="rId21"/>
    <p:sldLayoutId id="2147483656" r:id="rId22"/>
    <p:sldLayoutId id="2147483676" r:id="rId23"/>
    <p:sldLayoutId id="2147483677" r:id="rId24"/>
    <p:sldLayoutId id="2147483678" r:id="rId25"/>
    <p:sldLayoutId id="2147483679" r:id="rId26"/>
    <p:sldLayoutId id="2147483654" r:id="rId27"/>
    <p:sldLayoutId id="2147483655" r:id="rId28"/>
  </p:sldLayoutIdLst>
  <p:hf hdr="0"/>
  <p:txStyles>
    <p:titleStyle>
      <a:lvl1pPr algn="l" defTabSz="914400" rtl="0" eaLnBrk="1" latinLnBrk="0" hangingPunct="1">
        <a:lnSpc>
          <a:spcPts val="4500"/>
        </a:lnSpc>
        <a:spcBef>
          <a:spcPct val="0"/>
        </a:spcBef>
        <a:buNone/>
        <a:defRPr sz="4400" b="1" kern="1200">
          <a:solidFill>
            <a:schemeClr val="tx2"/>
          </a:solidFill>
          <a:latin typeface="+mj-lt"/>
          <a:ea typeface="+mj-ea"/>
          <a:cs typeface="Arial" panose="020B0604020202020204" pitchFamily="34" charset="0"/>
        </a:defRPr>
      </a:lvl1pPr>
    </p:titleStyle>
    <p:bodyStyle>
      <a:lvl1pPr marL="436563" indent="-436563" algn="l" defTabSz="914400" rtl="0" eaLnBrk="1" latinLnBrk="0" hangingPunct="1">
        <a:lnSpc>
          <a:spcPct val="100000"/>
        </a:lnSpc>
        <a:spcBef>
          <a:spcPts val="2000"/>
        </a:spcBef>
        <a:buSzPct val="120000"/>
        <a:buFontTx/>
        <a:buBlip>
          <a:blip r:embed="rId31">
            <a:extLst>
              <a:ext uri="{96DAC541-7B7A-43D3-8B79-37D633B846F1}">
                <asvg:svgBlip xmlns:asvg="http://schemas.microsoft.com/office/drawing/2016/SVG/main" r:embed="rId32"/>
              </a:ext>
            </a:extLst>
          </a:blip>
        </a:buBlip>
        <a:defRPr sz="1600" kern="1200">
          <a:solidFill>
            <a:schemeClr val="tx1"/>
          </a:solidFill>
          <a:latin typeface="+mn-lt"/>
          <a:ea typeface="+mn-ea"/>
          <a:cs typeface="Arial" panose="020B0604020202020204" pitchFamily="34" charset="0"/>
        </a:defRPr>
      </a:lvl1pPr>
      <a:lvl2pPr marL="785813" indent="-328613" algn="l" defTabSz="914400" rtl="0" eaLnBrk="1" latinLnBrk="0" hangingPunct="1">
        <a:lnSpc>
          <a:spcPct val="100000"/>
        </a:lnSpc>
        <a:spcBef>
          <a:spcPts val="500"/>
        </a:spcBef>
        <a:buSzPct val="120000"/>
        <a:buFontTx/>
        <a:buBlip>
          <a:blip r:embed="rId31">
            <a:extLst>
              <a:ext uri="{96DAC541-7B7A-43D3-8B79-37D633B846F1}">
                <asvg:svgBlip xmlns:asvg="http://schemas.microsoft.com/office/drawing/2016/SVG/main" r:embed="rId32"/>
              </a:ext>
            </a:extLst>
          </a:blip>
        </a:buBlip>
        <a:defRPr sz="1600" kern="1200">
          <a:solidFill>
            <a:schemeClr val="tx1"/>
          </a:solidFill>
          <a:latin typeface="+mn-lt"/>
          <a:ea typeface="+mn-ea"/>
          <a:cs typeface="Arial" panose="020B0604020202020204" pitchFamily="34" charset="0"/>
        </a:defRPr>
      </a:lvl2pPr>
      <a:lvl3pPr marL="1050925" indent="-230188" algn="l" defTabSz="914400" rtl="0" eaLnBrk="1" latinLnBrk="0" hangingPunct="1">
        <a:lnSpc>
          <a:spcPct val="100000"/>
        </a:lnSpc>
        <a:spcBef>
          <a:spcPts val="500"/>
        </a:spcBef>
        <a:buSzPct val="120000"/>
        <a:buFontTx/>
        <a:buBlip>
          <a:blip r:embed="rId31">
            <a:extLst>
              <a:ext uri="{96DAC541-7B7A-43D3-8B79-37D633B846F1}">
                <asvg:svgBlip xmlns:asvg="http://schemas.microsoft.com/office/drawing/2016/SVG/main" r:embed="rId32"/>
              </a:ext>
            </a:extLst>
          </a:blip>
        </a:buBlip>
        <a:defRPr sz="1400" kern="1200">
          <a:solidFill>
            <a:schemeClr val="tx1"/>
          </a:solidFill>
          <a:latin typeface="+mn-lt"/>
          <a:ea typeface="+mn-ea"/>
          <a:cs typeface="Arial" panose="020B0604020202020204" pitchFamily="34" charset="0"/>
        </a:defRPr>
      </a:lvl3pPr>
      <a:lvl4pPr marL="1308100" indent="-231775" algn="l" defTabSz="914400" rtl="0" eaLnBrk="1" latinLnBrk="0" hangingPunct="1">
        <a:lnSpc>
          <a:spcPct val="100000"/>
        </a:lnSpc>
        <a:spcBef>
          <a:spcPts val="500"/>
        </a:spcBef>
        <a:buSzPct val="120000"/>
        <a:buFontTx/>
        <a:buBlip>
          <a:blip r:embed="rId31">
            <a:extLst>
              <a:ext uri="{96DAC541-7B7A-43D3-8B79-37D633B846F1}">
                <asvg:svgBlip xmlns:asvg="http://schemas.microsoft.com/office/drawing/2016/SVG/main" r:embed="rId32"/>
              </a:ext>
            </a:extLst>
          </a:blip>
        </a:buBlip>
        <a:defRPr sz="1200" kern="1200">
          <a:solidFill>
            <a:schemeClr val="tx1"/>
          </a:solidFill>
          <a:latin typeface="+mn-lt"/>
          <a:ea typeface="+mn-ea"/>
          <a:cs typeface="Arial" panose="020B0604020202020204" pitchFamily="34" charset="0"/>
        </a:defRPr>
      </a:lvl4pPr>
      <a:lvl5pPr marL="1503363" indent="-187325" algn="l" defTabSz="914400" rtl="0" eaLnBrk="1" latinLnBrk="0" hangingPunct="1">
        <a:lnSpc>
          <a:spcPct val="100000"/>
        </a:lnSpc>
        <a:spcBef>
          <a:spcPts val="500"/>
        </a:spcBef>
        <a:buSzPct val="120000"/>
        <a:buFontTx/>
        <a:buBlip>
          <a:blip r:embed="rId31">
            <a:extLst>
              <a:ext uri="{96DAC541-7B7A-43D3-8B79-37D633B846F1}">
                <asvg:svgBlip xmlns:asvg="http://schemas.microsoft.com/office/drawing/2016/SVG/main" r:embed="rId32"/>
              </a:ext>
            </a:extLst>
          </a:blip>
        </a:buBlip>
        <a:defRPr sz="1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g"/><Relationship Id="rId1" Type="http://schemas.openxmlformats.org/officeDocument/2006/relationships/slideLayout" Target="../slideLayouts/slideLayout2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12A081-B3B8-D843-D574-E109E742A737}"/>
              </a:ext>
            </a:extLst>
          </p:cNvPr>
          <p:cNvSpPr>
            <a:spLocks noGrp="1"/>
          </p:cNvSpPr>
          <p:nvPr>
            <p:ph type="ctrTitle"/>
          </p:nvPr>
        </p:nvSpPr>
        <p:spPr/>
        <p:txBody>
          <a:bodyPr/>
          <a:lstStyle/>
          <a:p>
            <a:r>
              <a:rPr lang="sv-SE" dirty="0"/>
              <a:t>Enkätsvar</a:t>
            </a:r>
          </a:p>
        </p:txBody>
      </p:sp>
      <p:sp>
        <p:nvSpPr>
          <p:cNvPr id="6" name="Underrubrik 5">
            <a:extLst>
              <a:ext uri="{FF2B5EF4-FFF2-40B4-BE49-F238E27FC236}">
                <a16:creationId xmlns:a16="http://schemas.microsoft.com/office/drawing/2014/main" id="{0ABF2627-FC74-D581-8955-DE5DA8CC1676}"/>
              </a:ext>
            </a:extLst>
          </p:cNvPr>
          <p:cNvSpPr>
            <a:spLocks noGrp="1"/>
          </p:cNvSpPr>
          <p:nvPr>
            <p:ph type="subTitle" idx="1"/>
          </p:nvPr>
        </p:nvSpPr>
        <p:spPr/>
        <p:txBody>
          <a:bodyPr/>
          <a:lstStyle/>
          <a:p>
            <a:r>
              <a:rPr lang="sv-SE" dirty="0"/>
              <a:t>Åldersgräns vid senior-SM </a:t>
            </a:r>
          </a:p>
        </p:txBody>
      </p:sp>
      <p:sp>
        <p:nvSpPr>
          <p:cNvPr id="4" name="Platshållare för datum 3">
            <a:extLst>
              <a:ext uri="{FF2B5EF4-FFF2-40B4-BE49-F238E27FC236}">
                <a16:creationId xmlns:a16="http://schemas.microsoft.com/office/drawing/2014/main" id="{5E463D81-89EA-475F-89F7-0A92A286CE9E}"/>
              </a:ext>
            </a:extLst>
          </p:cNvPr>
          <p:cNvSpPr>
            <a:spLocks noGrp="1"/>
          </p:cNvSpPr>
          <p:nvPr>
            <p:ph type="dt" sz="half" idx="10"/>
          </p:nvPr>
        </p:nvSpPr>
        <p:spPr/>
        <p:txBody>
          <a:bodyPr/>
          <a:lstStyle/>
          <a:p>
            <a:fld id="{339D173C-8AC9-456F-A55F-B61A3EC38202}" type="datetime1">
              <a:rPr lang="sv-SE" smtClean="0"/>
              <a:t>2023-09-21</a:t>
            </a:fld>
            <a:endParaRPr lang="sv-SE"/>
          </a:p>
        </p:txBody>
      </p:sp>
    </p:spTree>
    <p:extLst>
      <p:ext uri="{BB962C8B-B14F-4D97-AF65-F5344CB8AC3E}">
        <p14:creationId xmlns:p14="http://schemas.microsoft.com/office/powerpoint/2010/main" val="246050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0B54E8-56A1-8200-227E-C1D7BB37A80C}"/>
              </a:ext>
            </a:extLst>
          </p:cNvPr>
          <p:cNvSpPr>
            <a:spLocks noGrp="1"/>
          </p:cNvSpPr>
          <p:nvPr>
            <p:ph type="title"/>
          </p:nvPr>
        </p:nvSpPr>
        <p:spPr>
          <a:xfrm>
            <a:off x="361901" y="385425"/>
            <a:ext cx="7882467" cy="1325563"/>
          </a:xfrm>
        </p:spPr>
        <p:txBody>
          <a:bodyPr/>
          <a:lstStyle/>
          <a:p>
            <a:r>
              <a:rPr lang="en-US" dirty="0" err="1"/>
              <a:t>Vilken</a:t>
            </a:r>
            <a:r>
              <a:rPr lang="en-US" dirty="0"/>
              <a:t>/</a:t>
            </a:r>
            <a:r>
              <a:rPr lang="en-US" dirty="0" err="1"/>
              <a:t>vilka</a:t>
            </a:r>
            <a:r>
              <a:rPr lang="en-US" dirty="0"/>
              <a:t> </a:t>
            </a:r>
            <a:r>
              <a:rPr lang="en-US" dirty="0" err="1"/>
              <a:t>anser</a:t>
            </a:r>
            <a:r>
              <a:rPr lang="en-US" dirty="0"/>
              <a:t> du </a:t>
            </a:r>
            <a:r>
              <a:rPr lang="en-US" dirty="0" err="1"/>
              <a:t>bör</a:t>
            </a:r>
            <a:r>
              <a:rPr lang="en-US" dirty="0"/>
              <a:t> ha </a:t>
            </a:r>
            <a:r>
              <a:rPr lang="en-US" dirty="0" err="1"/>
              <a:t>åldergräns</a:t>
            </a:r>
            <a:r>
              <a:rPr lang="en-US" dirty="0"/>
              <a:t>? </a:t>
            </a:r>
            <a:endParaRPr lang="sv-SE" dirty="0"/>
          </a:p>
        </p:txBody>
      </p:sp>
      <p:sp>
        <p:nvSpPr>
          <p:cNvPr id="4" name="Platshållare för datum 3">
            <a:extLst>
              <a:ext uri="{FF2B5EF4-FFF2-40B4-BE49-F238E27FC236}">
                <a16:creationId xmlns:a16="http://schemas.microsoft.com/office/drawing/2014/main" id="{0CF44560-3725-B9BF-794E-7965D4AD30A2}"/>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E534EDDA-9A6D-B301-9B46-5F96382EEF61}"/>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39948B67-AD14-BF1B-3106-C471AB0F1A27}"/>
              </a:ext>
            </a:extLst>
          </p:cNvPr>
          <p:cNvSpPr>
            <a:spLocks noGrp="1"/>
          </p:cNvSpPr>
          <p:nvPr>
            <p:ph type="sldNum" sz="quarter" idx="12"/>
          </p:nvPr>
        </p:nvSpPr>
        <p:spPr/>
        <p:txBody>
          <a:bodyPr/>
          <a:lstStyle/>
          <a:p>
            <a:fld id="{73D836DD-8858-4EE8-AC0A-01755F89DC16}" type="slidenum">
              <a:rPr lang="sv-SE" smtClean="0"/>
              <a:t>10</a:t>
            </a:fld>
            <a:endParaRPr lang="sv-SE"/>
          </a:p>
        </p:txBody>
      </p:sp>
      <p:graphicFrame>
        <p:nvGraphicFramePr>
          <p:cNvPr id="7" name="Cont1">
            <a:extLst>
              <a:ext uri="{FF2B5EF4-FFF2-40B4-BE49-F238E27FC236}">
                <a16:creationId xmlns:a16="http://schemas.microsoft.com/office/drawing/2014/main" id="{52FBACB3-98FD-69A0-672F-92C727F9DC18}"/>
              </a:ext>
            </a:extLst>
          </p:cNvPr>
          <p:cNvGraphicFramePr/>
          <p:nvPr>
            <p:extLst>
              <p:ext uri="{D42A27DB-BD31-4B8C-83A1-F6EECF244321}">
                <p14:modId xmlns:p14="http://schemas.microsoft.com/office/powerpoint/2010/main" val="1669155315"/>
              </p:ext>
            </p:extLst>
          </p:nvPr>
        </p:nvGraphicFramePr>
        <p:xfrm>
          <a:off x="462185" y="1710988"/>
          <a:ext cx="9362299" cy="4887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31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E2AF79-7A6D-0A44-C665-417B29E323F5}"/>
              </a:ext>
            </a:extLst>
          </p:cNvPr>
          <p:cNvSpPr>
            <a:spLocks noGrp="1"/>
          </p:cNvSpPr>
          <p:nvPr>
            <p:ph type="title"/>
          </p:nvPr>
        </p:nvSpPr>
        <p:spPr>
          <a:xfrm>
            <a:off x="550354" y="1363619"/>
            <a:ext cx="6825708" cy="4728835"/>
          </a:xfrm>
        </p:spPr>
        <p:txBody>
          <a:bodyPr/>
          <a:lstStyle/>
          <a:p>
            <a:r>
              <a:rPr lang="sv-SE" sz="8000" dirty="0"/>
              <a:t>Fritext:</a:t>
            </a:r>
            <a:br>
              <a:rPr lang="sv-SE" sz="8000" dirty="0"/>
            </a:br>
            <a:br>
              <a:rPr lang="sv-SE" sz="8000" dirty="0"/>
            </a:br>
            <a:r>
              <a:rPr lang="sv-SE" sz="8000" dirty="0"/>
              <a:t>Motivera &amp;</a:t>
            </a:r>
            <a:br>
              <a:rPr lang="sv-SE" sz="8000" dirty="0"/>
            </a:br>
            <a:br>
              <a:rPr lang="sv-SE" sz="8000" dirty="0"/>
            </a:br>
            <a:r>
              <a:rPr lang="sv-SE" sz="8000" dirty="0"/>
              <a:t>Övrigt</a:t>
            </a:r>
          </a:p>
        </p:txBody>
      </p:sp>
      <p:sp>
        <p:nvSpPr>
          <p:cNvPr id="4" name="Platshållare för datum 3">
            <a:extLst>
              <a:ext uri="{FF2B5EF4-FFF2-40B4-BE49-F238E27FC236}">
                <a16:creationId xmlns:a16="http://schemas.microsoft.com/office/drawing/2014/main" id="{9A610B37-B325-8E82-302F-DB81E353D864}"/>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FB70E654-DE6D-633E-7B9C-5987F0845647}"/>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4E7DC5B4-724E-FBE9-8DD6-D6218EE2449F}"/>
              </a:ext>
            </a:extLst>
          </p:cNvPr>
          <p:cNvSpPr>
            <a:spLocks noGrp="1"/>
          </p:cNvSpPr>
          <p:nvPr>
            <p:ph type="sldNum" sz="quarter" idx="12"/>
          </p:nvPr>
        </p:nvSpPr>
        <p:spPr/>
        <p:txBody>
          <a:bodyPr/>
          <a:lstStyle/>
          <a:p>
            <a:fld id="{73D836DD-8858-4EE8-AC0A-01755F89DC16}" type="slidenum">
              <a:rPr lang="sv-SE" smtClean="0"/>
              <a:t>11</a:t>
            </a:fld>
            <a:endParaRPr lang="sv-SE"/>
          </a:p>
        </p:txBody>
      </p:sp>
      <p:pic>
        <p:nvPicPr>
          <p:cNvPr id="8" name="Bildobjekt 7" descr="En bild som visar sport, utomhus, friidrott, himmel&#10;&#10;Automatiskt genererad beskrivning">
            <a:extLst>
              <a:ext uri="{FF2B5EF4-FFF2-40B4-BE49-F238E27FC236}">
                <a16:creationId xmlns:a16="http://schemas.microsoft.com/office/drawing/2014/main" id="{7D503443-ACD3-DF24-0598-19EFEDED891A}"/>
              </a:ext>
            </a:extLst>
          </p:cNvPr>
          <p:cNvPicPr>
            <a:picLocks noChangeAspect="1"/>
          </p:cNvPicPr>
          <p:nvPr/>
        </p:nvPicPr>
        <p:blipFill rotWithShape="1">
          <a:blip r:embed="rId2">
            <a:extLst>
              <a:ext uri="{28A0092B-C50C-407E-A947-70E740481C1C}">
                <a14:useLocalDpi xmlns:a14="http://schemas.microsoft.com/office/drawing/2010/main" val="0"/>
              </a:ext>
            </a:extLst>
          </a:blip>
          <a:srcRect l="41303" r="8617"/>
          <a:stretch/>
        </p:blipFill>
        <p:spPr>
          <a:xfrm>
            <a:off x="7577470" y="0"/>
            <a:ext cx="4614530" cy="6858000"/>
          </a:xfrm>
          <a:prstGeom prst="rect">
            <a:avLst/>
          </a:prstGeom>
        </p:spPr>
      </p:pic>
    </p:spTree>
    <p:extLst>
      <p:ext uri="{BB962C8B-B14F-4D97-AF65-F5344CB8AC3E}">
        <p14:creationId xmlns:p14="http://schemas.microsoft.com/office/powerpoint/2010/main" val="34686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86114-B53C-FB04-2C49-075ECB2A1803}"/>
              </a:ext>
            </a:extLst>
          </p:cNvPr>
          <p:cNvSpPr>
            <a:spLocks noGrp="1"/>
          </p:cNvSpPr>
          <p:nvPr>
            <p:ph type="title"/>
          </p:nvPr>
        </p:nvSpPr>
        <p:spPr>
          <a:xfrm>
            <a:off x="201083" y="390879"/>
            <a:ext cx="7723717" cy="805499"/>
          </a:xfrm>
        </p:spPr>
        <p:txBody>
          <a:bodyPr/>
          <a:lstStyle/>
          <a:p>
            <a:r>
              <a:rPr lang="sv-SE" dirty="0"/>
              <a:t>Motiveringar:</a:t>
            </a:r>
          </a:p>
        </p:txBody>
      </p:sp>
      <p:sp>
        <p:nvSpPr>
          <p:cNvPr id="3" name="Platshållare för innehåll 2">
            <a:extLst>
              <a:ext uri="{FF2B5EF4-FFF2-40B4-BE49-F238E27FC236}">
                <a16:creationId xmlns:a16="http://schemas.microsoft.com/office/drawing/2014/main" id="{DFDAE105-30BB-F475-1D2E-61A1B2FDB167}"/>
              </a:ext>
            </a:extLst>
          </p:cNvPr>
          <p:cNvSpPr>
            <a:spLocks noGrp="1"/>
          </p:cNvSpPr>
          <p:nvPr>
            <p:ph idx="1"/>
          </p:nvPr>
        </p:nvSpPr>
        <p:spPr>
          <a:xfrm>
            <a:off x="294606" y="2079118"/>
            <a:ext cx="5582319" cy="4188332"/>
          </a:xfrm>
        </p:spPr>
        <p:txBody>
          <a:bodyPr/>
          <a:lstStyle/>
          <a:p>
            <a:r>
              <a:rPr lang="sv-SE" b="1" dirty="0"/>
              <a:t>FÖRSIDAN</a:t>
            </a:r>
          </a:p>
          <a:p>
            <a:r>
              <a:rPr lang="sv-SE" dirty="0"/>
              <a:t>Fokus på USM och JSM</a:t>
            </a:r>
          </a:p>
          <a:p>
            <a:r>
              <a:rPr lang="sv-SE" dirty="0"/>
              <a:t>Ser vits med gräns på senior-SM men ej stafett-SM eller lag-SM</a:t>
            </a:r>
          </a:p>
          <a:p>
            <a:r>
              <a:rPr lang="sv-SE" dirty="0"/>
              <a:t>Motverka tidig specialisering och hets bland tränare</a:t>
            </a:r>
          </a:p>
          <a:p>
            <a:r>
              <a:rPr lang="sv-SE" dirty="0"/>
              <a:t>”Barn ska få vara barn”</a:t>
            </a:r>
          </a:p>
          <a:p>
            <a:r>
              <a:rPr lang="sv-SE" dirty="0"/>
              <a:t>Progression och att ”utvecklas i sin takt”</a:t>
            </a:r>
          </a:p>
          <a:p>
            <a:endParaRPr lang="sv-SE" dirty="0"/>
          </a:p>
          <a:p>
            <a:endParaRPr lang="sv-SE" dirty="0"/>
          </a:p>
          <a:p>
            <a:endParaRPr lang="sv-SE" dirty="0"/>
          </a:p>
          <a:p>
            <a:r>
              <a:rPr lang="sv-SE" dirty="0"/>
              <a:t>”Önskar statistik hur det sett ut på tidigare senior-SM”</a:t>
            </a:r>
          </a:p>
        </p:txBody>
      </p:sp>
      <p:sp>
        <p:nvSpPr>
          <p:cNvPr id="4" name="Platshållare för datum 3">
            <a:extLst>
              <a:ext uri="{FF2B5EF4-FFF2-40B4-BE49-F238E27FC236}">
                <a16:creationId xmlns:a16="http://schemas.microsoft.com/office/drawing/2014/main" id="{BD27A7F2-9B54-A739-B4B5-CD7628240C11}"/>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712110E1-E80A-3C21-D0A4-8EB0B0834B3F}"/>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DCD54FF4-22D3-F84D-81E1-2CCC5F810876}"/>
              </a:ext>
            </a:extLst>
          </p:cNvPr>
          <p:cNvSpPr>
            <a:spLocks noGrp="1"/>
          </p:cNvSpPr>
          <p:nvPr>
            <p:ph type="sldNum" sz="quarter" idx="12"/>
          </p:nvPr>
        </p:nvSpPr>
        <p:spPr/>
        <p:txBody>
          <a:bodyPr/>
          <a:lstStyle/>
          <a:p>
            <a:fld id="{73D836DD-8858-4EE8-AC0A-01755F89DC16}" type="slidenum">
              <a:rPr lang="sv-SE" smtClean="0"/>
              <a:t>12</a:t>
            </a:fld>
            <a:endParaRPr lang="sv-SE"/>
          </a:p>
        </p:txBody>
      </p:sp>
      <p:sp>
        <p:nvSpPr>
          <p:cNvPr id="9" name="Platshållare för innehåll 2">
            <a:extLst>
              <a:ext uri="{FF2B5EF4-FFF2-40B4-BE49-F238E27FC236}">
                <a16:creationId xmlns:a16="http://schemas.microsoft.com/office/drawing/2014/main" id="{D4A92C34-66A2-5E11-9B12-0025D2F9761E}"/>
              </a:ext>
            </a:extLst>
          </p:cNvPr>
          <p:cNvSpPr txBox="1">
            <a:spLocks/>
          </p:cNvSpPr>
          <p:nvPr/>
        </p:nvSpPr>
        <p:spPr>
          <a:xfrm>
            <a:off x="5990556" y="2079118"/>
            <a:ext cx="5582319" cy="4188332"/>
          </a:xfrm>
          <a:prstGeom prst="rect">
            <a:avLst/>
          </a:prstGeom>
        </p:spPr>
        <p:txBody>
          <a:bodyPr vert="horz" lIns="91440" tIns="45720" rIns="91440" bIns="45720" rtlCol="0">
            <a:noAutofit/>
          </a:bodyPr>
          <a:lstStyle>
            <a:lvl1pPr marL="436563" indent="-436563" algn="l" defTabSz="914400" rtl="0" eaLnBrk="1" latinLnBrk="0" hangingPunct="1">
              <a:lnSpc>
                <a:spcPct val="100000"/>
              </a:lnSpc>
              <a:spcBef>
                <a:spcPts val="2000"/>
              </a:spcBef>
              <a:buSzPct val="120000"/>
              <a:buFontTx/>
              <a:buBlip>
                <a:blip r:embed="rId2">
                  <a:extLst>
                    <a:ext uri="{96DAC541-7B7A-43D3-8B79-37D633B846F1}">
                      <asvg:svgBlip xmlns:asvg="http://schemas.microsoft.com/office/drawing/2016/SVG/main" r:embed="rId3"/>
                    </a:ext>
                  </a:extLst>
                </a:blip>
              </a:buBlip>
              <a:defRPr sz="1600" kern="1200">
                <a:solidFill>
                  <a:schemeClr val="tx1"/>
                </a:solidFill>
                <a:latin typeface="+mn-lt"/>
                <a:ea typeface="+mn-ea"/>
                <a:cs typeface="Arial" panose="020B0604020202020204" pitchFamily="34" charset="0"/>
              </a:defRPr>
            </a:lvl1pPr>
            <a:lvl2pPr marL="785813" indent="-328613" algn="l" defTabSz="914400" rtl="0" eaLnBrk="1" latinLnBrk="0" hangingPunct="1">
              <a:lnSpc>
                <a:spcPct val="100000"/>
              </a:lnSpc>
              <a:spcBef>
                <a:spcPts val="500"/>
              </a:spcBef>
              <a:buSzPct val="120000"/>
              <a:buFontTx/>
              <a:buBlip>
                <a:blip r:embed="rId2">
                  <a:extLst>
                    <a:ext uri="{96DAC541-7B7A-43D3-8B79-37D633B846F1}">
                      <asvg:svgBlip xmlns:asvg="http://schemas.microsoft.com/office/drawing/2016/SVG/main" r:embed="rId3"/>
                    </a:ext>
                  </a:extLst>
                </a:blip>
              </a:buBlip>
              <a:defRPr sz="1600" kern="1200">
                <a:solidFill>
                  <a:schemeClr val="tx1"/>
                </a:solidFill>
                <a:latin typeface="+mn-lt"/>
                <a:ea typeface="+mn-ea"/>
                <a:cs typeface="Arial" panose="020B0604020202020204" pitchFamily="34" charset="0"/>
              </a:defRPr>
            </a:lvl2pPr>
            <a:lvl3pPr marL="1050925" indent="-230188" algn="l" defTabSz="914400" rtl="0" eaLnBrk="1" latinLnBrk="0" hangingPunct="1">
              <a:lnSpc>
                <a:spcPct val="100000"/>
              </a:lnSpc>
              <a:spcBef>
                <a:spcPts val="500"/>
              </a:spcBef>
              <a:buSzPct val="120000"/>
              <a:buFontTx/>
              <a:buBlip>
                <a:blip r:embed="rId2">
                  <a:extLst>
                    <a:ext uri="{96DAC541-7B7A-43D3-8B79-37D633B846F1}">
                      <asvg:svgBlip xmlns:asvg="http://schemas.microsoft.com/office/drawing/2016/SVG/main" r:embed="rId3"/>
                    </a:ext>
                  </a:extLst>
                </a:blip>
              </a:buBlip>
              <a:defRPr sz="1400" kern="1200">
                <a:solidFill>
                  <a:schemeClr val="tx1"/>
                </a:solidFill>
                <a:latin typeface="+mn-lt"/>
                <a:ea typeface="+mn-ea"/>
                <a:cs typeface="Arial" panose="020B0604020202020204" pitchFamily="34" charset="0"/>
              </a:defRPr>
            </a:lvl3pPr>
            <a:lvl4pPr marL="1308100" indent="-231775" algn="l" defTabSz="914400" rtl="0" eaLnBrk="1" latinLnBrk="0" hangingPunct="1">
              <a:lnSpc>
                <a:spcPct val="100000"/>
              </a:lnSpc>
              <a:spcBef>
                <a:spcPts val="500"/>
              </a:spcBef>
              <a:buSzPct val="120000"/>
              <a:buFontTx/>
              <a:buBlip>
                <a:blip r:embed="rId2">
                  <a:extLst>
                    <a:ext uri="{96DAC541-7B7A-43D3-8B79-37D633B846F1}">
                      <asvg:svgBlip xmlns:asvg="http://schemas.microsoft.com/office/drawing/2016/SVG/main" r:embed="rId3"/>
                    </a:ext>
                  </a:extLst>
                </a:blip>
              </a:buBlip>
              <a:defRPr sz="1200" kern="1200">
                <a:solidFill>
                  <a:schemeClr val="tx1"/>
                </a:solidFill>
                <a:latin typeface="+mn-lt"/>
                <a:ea typeface="+mn-ea"/>
                <a:cs typeface="Arial" panose="020B0604020202020204" pitchFamily="34" charset="0"/>
              </a:defRPr>
            </a:lvl4pPr>
            <a:lvl5pPr marL="1503363" indent="-187325" algn="l" defTabSz="914400" rtl="0" eaLnBrk="1" latinLnBrk="0" hangingPunct="1">
              <a:lnSpc>
                <a:spcPct val="100000"/>
              </a:lnSpc>
              <a:spcBef>
                <a:spcPts val="500"/>
              </a:spcBef>
              <a:buSzPct val="120000"/>
              <a:buFontTx/>
              <a:buBlip>
                <a:blip r:embed="rId2">
                  <a:extLst>
                    <a:ext uri="{96DAC541-7B7A-43D3-8B79-37D633B846F1}">
                      <asvg:svgBlip xmlns:asvg="http://schemas.microsoft.com/office/drawing/2016/SVG/main" r:embed="rId3"/>
                    </a:ext>
                  </a:extLst>
                </a:blip>
              </a:buBlip>
              <a:defRPr sz="1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MOTSIDAN</a:t>
            </a:r>
          </a:p>
          <a:p>
            <a:r>
              <a:rPr lang="sv-SE" dirty="0"/>
              <a:t>På SM ska de bästa mötas</a:t>
            </a:r>
          </a:p>
          <a:p>
            <a:r>
              <a:rPr lang="sv-SE" dirty="0"/>
              <a:t>Sämre tävlingar under senior-SM (lägre konkurrens)</a:t>
            </a:r>
          </a:p>
          <a:p>
            <a:r>
              <a:rPr lang="sv-SE" dirty="0"/>
              <a:t>Vi tappar fler</a:t>
            </a:r>
          </a:p>
          <a:p>
            <a:r>
              <a:rPr lang="sv-SE" dirty="0"/>
              <a:t>”Detta är inte lösningen” – fokusera istället på rätt inställning för tränare och vårdnadshavare</a:t>
            </a:r>
          </a:p>
          <a:p>
            <a:r>
              <a:rPr lang="sv-SE" dirty="0"/>
              <a:t>Är den aktive resultatmässigt redo ska den </a:t>
            </a:r>
            <a:r>
              <a:rPr lang="sv-SE" dirty="0" err="1"/>
              <a:t>akive</a:t>
            </a:r>
            <a:r>
              <a:rPr lang="sv-SE" dirty="0"/>
              <a:t> få tävla</a:t>
            </a:r>
          </a:p>
          <a:p>
            <a:endParaRPr lang="sv-SE" dirty="0"/>
          </a:p>
          <a:p>
            <a:endParaRPr lang="sv-SE" dirty="0"/>
          </a:p>
          <a:p>
            <a:r>
              <a:rPr lang="sv-SE" dirty="0"/>
              <a:t>”Önskar statistik hur det sett ut på tidigare senior-SM”</a:t>
            </a:r>
          </a:p>
        </p:txBody>
      </p:sp>
    </p:spTree>
    <p:extLst>
      <p:ext uri="{BB962C8B-B14F-4D97-AF65-F5344CB8AC3E}">
        <p14:creationId xmlns:p14="http://schemas.microsoft.com/office/powerpoint/2010/main" val="154532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46531-FDFD-CCFA-693A-182D16CDBE85}"/>
              </a:ext>
            </a:extLst>
          </p:cNvPr>
          <p:cNvSpPr>
            <a:spLocks noGrp="1"/>
          </p:cNvSpPr>
          <p:nvPr>
            <p:ph type="title"/>
          </p:nvPr>
        </p:nvSpPr>
        <p:spPr>
          <a:xfrm>
            <a:off x="258233" y="322073"/>
            <a:ext cx="7882467" cy="1325563"/>
          </a:xfrm>
        </p:spPr>
        <p:txBody>
          <a:bodyPr/>
          <a:lstStyle/>
          <a:p>
            <a:r>
              <a:rPr lang="sv-SE" dirty="0"/>
              <a:t>Övrigt</a:t>
            </a:r>
          </a:p>
        </p:txBody>
      </p:sp>
      <p:pic>
        <p:nvPicPr>
          <p:cNvPr id="8" name="Platshållare för innehåll 7" descr="En bild som visar sport, person, friidrott, atlet&#10;&#10;Automatiskt genererad beskrivning">
            <a:extLst>
              <a:ext uri="{FF2B5EF4-FFF2-40B4-BE49-F238E27FC236}">
                <a16:creationId xmlns:a16="http://schemas.microsoft.com/office/drawing/2014/main" id="{E346379E-627D-176C-B6FE-012627A4E1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614" t="-1094" r="28525" b="1094"/>
          <a:stretch/>
        </p:blipFill>
        <p:spPr>
          <a:xfrm>
            <a:off x="7682948" y="-32931"/>
            <a:ext cx="4509052" cy="6890931"/>
          </a:xfrm>
        </p:spPr>
      </p:pic>
      <p:sp>
        <p:nvSpPr>
          <p:cNvPr id="4" name="Platshållare för datum 3">
            <a:extLst>
              <a:ext uri="{FF2B5EF4-FFF2-40B4-BE49-F238E27FC236}">
                <a16:creationId xmlns:a16="http://schemas.microsoft.com/office/drawing/2014/main" id="{5D3FC8AC-50F7-B024-29C8-63A302E29B17}"/>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4261B67C-EBDD-BB32-6312-7AA430D51CD0}"/>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7F733CDD-1BCD-B86F-4F23-A3335FFD80B4}"/>
              </a:ext>
            </a:extLst>
          </p:cNvPr>
          <p:cNvSpPr>
            <a:spLocks noGrp="1"/>
          </p:cNvSpPr>
          <p:nvPr>
            <p:ph type="sldNum" sz="quarter" idx="12"/>
          </p:nvPr>
        </p:nvSpPr>
        <p:spPr/>
        <p:txBody>
          <a:bodyPr/>
          <a:lstStyle/>
          <a:p>
            <a:fld id="{73D836DD-8858-4EE8-AC0A-01755F89DC16}" type="slidenum">
              <a:rPr lang="sv-SE" smtClean="0"/>
              <a:t>13</a:t>
            </a:fld>
            <a:endParaRPr lang="sv-SE"/>
          </a:p>
        </p:txBody>
      </p:sp>
      <p:sp>
        <p:nvSpPr>
          <p:cNvPr id="10" name="textruta 9">
            <a:extLst>
              <a:ext uri="{FF2B5EF4-FFF2-40B4-BE49-F238E27FC236}">
                <a16:creationId xmlns:a16="http://schemas.microsoft.com/office/drawing/2014/main" id="{D9888993-E5D9-ED32-37DB-3475135C390D}"/>
              </a:ext>
            </a:extLst>
          </p:cNvPr>
          <p:cNvSpPr txBox="1"/>
          <p:nvPr/>
        </p:nvSpPr>
        <p:spPr>
          <a:xfrm>
            <a:off x="1461778" y="984854"/>
            <a:ext cx="6110286" cy="1337289"/>
          </a:xfrm>
          <a:prstGeom prst="rect">
            <a:avLst/>
          </a:prstGeom>
          <a:noFill/>
        </p:spPr>
        <p:txBody>
          <a:bodyPr wrap="square">
            <a:spAutoFit/>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”Det är inte åldersgränsen på SM som är den rätta åtgärden. Kommer inte att göra någon skillnad i längden om man tänker på tidig specialisering och skador. Det som behövs är utbildning av både aktiva och ledare på distrikts- eller klubbnivå för att komma åt ovannämnda problem.”</a:t>
            </a:r>
          </a:p>
        </p:txBody>
      </p:sp>
      <p:sp>
        <p:nvSpPr>
          <p:cNvPr id="14" name="textruta 13">
            <a:extLst>
              <a:ext uri="{FF2B5EF4-FFF2-40B4-BE49-F238E27FC236}">
                <a16:creationId xmlns:a16="http://schemas.microsoft.com/office/drawing/2014/main" id="{C0F35F61-186C-992D-1E88-83C39211AAB3}"/>
              </a:ext>
            </a:extLst>
          </p:cNvPr>
          <p:cNvSpPr txBox="1"/>
          <p:nvPr/>
        </p:nvSpPr>
        <p:spPr>
          <a:xfrm>
            <a:off x="1423283" y="2974853"/>
            <a:ext cx="6110286" cy="1561005"/>
          </a:xfrm>
          <a:prstGeom prst="rect">
            <a:avLst/>
          </a:prstGeom>
          <a:noFill/>
        </p:spPr>
        <p:txBody>
          <a:bodyPr wrap="square">
            <a:sp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”Men mycket mer logiskt än en åldersgräns skulle enligt mig vara en prestationsgräns, tillexempel att man måste vara topp 40 i Sverige eller liknande för att få möjligheten att delta på ett senior SM. </a:t>
            </a:r>
            <a:r>
              <a:rPr lang="sv-SE" dirty="0">
                <a:latin typeface="Calibri" panose="020F0502020204030204" pitchFamily="34" charset="0"/>
                <a:ea typeface="Calibri" panose="020F0502020204030204" pitchFamily="34" charset="0"/>
                <a:cs typeface="Times New Roman" panose="02020603050405020304" pitchFamily="18" charset="0"/>
              </a:rPr>
              <a:t>F</a:t>
            </a:r>
            <a:r>
              <a:rPr lang="sv-SE" sz="1800" dirty="0">
                <a:effectLst/>
                <a:latin typeface="Calibri" panose="020F0502020204030204" pitchFamily="34" charset="0"/>
                <a:ea typeface="Calibri" panose="020F0502020204030204" pitchFamily="34" charset="0"/>
                <a:cs typeface="Times New Roman" panose="02020603050405020304" pitchFamily="18" charset="0"/>
              </a:rPr>
              <a:t>ör att det ändå ska bli någon typ av ”hög klass” på tävlingarna.”</a:t>
            </a:r>
          </a:p>
        </p:txBody>
      </p:sp>
      <p:sp>
        <p:nvSpPr>
          <p:cNvPr id="16" name="textruta 15">
            <a:extLst>
              <a:ext uri="{FF2B5EF4-FFF2-40B4-BE49-F238E27FC236}">
                <a16:creationId xmlns:a16="http://schemas.microsoft.com/office/drawing/2014/main" id="{9D7717FB-0354-F5CD-B1FA-FD28F04D9A08}"/>
              </a:ext>
            </a:extLst>
          </p:cNvPr>
          <p:cNvSpPr txBox="1"/>
          <p:nvPr/>
        </p:nvSpPr>
        <p:spPr>
          <a:xfrm>
            <a:off x="327244" y="5092003"/>
            <a:ext cx="6110286" cy="1264642"/>
          </a:xfrm>
          <a:prstGeom prst="rect">
            <a:avLst/>
          </a:prstGeom>
          <a:noFill/>
        </p:spPr>
        <p:txBody>
          <a:bodyPr wrap="square">
            <a:sp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”Nackdelen kan vara att färre deltar på stora SM om det införskaffas en åldersgräns. Detta kan även påverka nivån under tävlingen, att nivån kan bli sämre om det är så att de yngre aktiva som nekas vara med är bättre än seniorerna”.</a:t>
            </a:r>
          </a:p>
        </p:txBody>
      </p:sp>
    </p:spTree>
    <p:extLst>
      <p:ext uri="{BB962C8B-B14F-4D97-AF65-F5344CB8AC3E}">
        <p14:creationId xmlns:p14="http://schemas.microsoft.com/office/powerpoint/2010/main" val="267609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6390E-3B7A-E8EA-6F76-339299DE535D}"/>
              </a:ext>
            </a:extLst>
          </p:cNvPr>
          <p:cNvSpPr>
            <a:spLocks noGrp="1"/>
          </p:cNvSpPr>
          <p:nvPr>
            <p:ph type="title"/>
          </p:nvPr>
        </p:nvSpPr>
        <p:spPr>
          <a:xfrm>
            <a:off x="191558" y="331598"/>
            <a:ext cx="7882467" cy="1325563"/>
          </a:xfrm>
        </p:spPr>
        <p:txBody>
          <a:bodyPr/>
          <a:lstStyle/>
          <a:p>
            <a:r>
              <a:rPr lang="sv-SE" dirty="0"/>
              <a:t>Övrigt</a:t>
            </a:r>
          </a:p>
        </p:txBody>
      </p:sp>
      <p:sp>
        <p:nvSpPr>
          <p:cNvPr id="3" name="Platshållare för innehåll 2">
            <a:extLst>
              <a:ext uri="{FF2B5EF4-FFF2-40B4-BE49-F238E27FC236}">
                <a16:creationId xmlns:a16="http://schemas.microsoft.com/office/drawing/2014/main" id="{1DB3C95B-E650-805E-7CB7-EDB13B35F42D}"/>
              </a:ext>
            </a:extLst>
          </p:cNvPr>
          <p:cNvSpPr>
            <a:spLocks noGrp="1"/>
          </p:cNvSpPr>
          <p:nvPr>
            <p:ph idx="1"/>
          </p:nvPr>
        </p:nvSpPr>
        <p:spPr>
          <a:xfrm>
            <a:off x="67733" y="1237834"/>
            <a:ext cx="7882467" cy="2699763"/>
          </a:xfrm>
        </p:spPr>
        <p:txBody>
          <a:bodyPr/>
          <a:lstStyle/>
          <a:p>
            <a:r>
              <a:rPr lang="sv-SE" sz="1400" dirty="0">
                <a:effectLst/>
                <a:latin typeface="Calibri" panose="020F0502020204030204" pitchFamily="34" charset="0"/>
                <a:ea typeface="Calibri" panose="020F0502020204030204" pitchFamily="34" charset="0"/>
                <a:cs typeface="Times New Roman" panose="02020603050405020304" pitchFamily="18" charset="0"/>
              </a:rPr>
              <a:t>”Som en aktiv som var duktig vid väldigt ung ålder kan jag bara utgå från min egen erfarenhet och det var fortfarande JSM som var den SM tävling som motiverade mest. Om det är nått som gör att aktiva pressas till att vara för konkurrenskraftiga vid en ung ålder så är det de internationella junior och ungdomsmästerskapen. Senior-SM var istället för mig åtminstone en bra möjlighet att bygga rutin och en trygghet framöver, att ta bort de här för unga aktiva skulle istället ha en motsatt effekt där en frustration hos unga aktiva skulle byggas upp.”</a:t>
            </a:r>
          </a:p>
          <a:p>
            <a:endParaRPr lang="sv-SE" dirty="0"/>
          </a:p>
        </p:txBody>
      </p:sp>
      <p:sp>
        <p:nvSpPr>
          <p:cNvPr id="4" name="Platshållare för datum 3">
            <a:extLst>
              <a:ext uri="{FF2B5EF4-FFF2-40B4-BE49-F238E27FC236}">
                <a16:creationId xmlns:a16="http://schemas.microsoft.com/office/drawing/2014/main" id="{E95F3EEB-A636-B878-068C-68B3ACB73EC5}"/>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61CE7905-0008-D156-53CE-A6C84946F2A9}"/>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7F098FA6-F071-B7F6-6C9E-6AB48035424B}"/>
              </a:ext>
            </a:extLst>
          </p:cNvPr>
          <p:cNvSpPr>
            <a:spLocks noGrp="1"/>
          </p:cNvSpPr>
          <p:nvPr>
            <p:ph type="sldNum" sz="quarter" idx="12"/>
          </p:nvPr>
        </p:nvSpPr>
        <p:spPr/>
        <p:txBody>
          <a:bodyPr/>
          <a:lstStyle/>
          <a:p>
            <a:fld id="{73D836DD-8858-4EE8-AC0A-01755F89DC16}" type="slidenum">
              <a:rPr lang="sv-SE" smtClean="0"/>
              <a:t>14</a:t>
            </a:fld>
            <a:endParaRPr lang="sv-SE"/>
          </a:p>
        </p:txBody>
      </p:sp>
      <p:sp>
        <p:nvSpPr>
          <p:cNvPr id="8" name="textruta 7">
            <a:extLst>
              <a:ext uri="{FF2B5EF4-FFF2-40B4-BE49-F238E27FC236}">
                <a16:creationId xmlns:a16="http://schemas.microsoft.com/office/drawing/2014/main" id="{70A09795-140A-6F14-0F6A-874B13E68C97}"/>
              </a:ext>
            </a:extLst>
          </p:cNvPr>
          <p:cNvSpPr txBox="1"/>
          <p:nvPr/>
        </p:nvSpPr>
        <p:spPr>
          <a:xfrm>
            <a:off x="1598104" y="2775899"/>
            <a:ext cx="6262686" cy="671915"/>
          </a:xfrm>
          <a:prstGeom prst="rect">
            <a:avLst/>
          </a:prstGeom>
          <a:noFill/>
        </p:spPr>
        <p:txBody>
          <a:bodyPr wrap="square">
            <a:sp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”Borde finnas åldersgräns men ej vid lag för att hjälpa mindre föreningar att delta vid lag-SM.”</a:t>
            </a:r>
          </a:p>
        </p:txBody>
      </p:sp>
      <p:sp>
        <p:nvSpPr>
          <p:cNvPr id="9" name="textruta 8">
            <a:extLst>
              <a:ext uri="{FF2B5EF4-FFF2-40B4-BE49-F238E27FC236}">
                <a16:creationId xmlns:a16="http://schemas.microsoft.com/office/drawing/2014/main" id="{0D0779D6-065A-8BB4-AFC4-7047762D7A51}"/>
              </a:ext>
            </a:extLst>
          </p:cNvPr>
          <p:cNvSpPr txBox="1"/>
          <p:nvPr/>
        </p:nvSpPr>
        <p:spPr>
          <a:xfrm>
            <a:off x="550354" y="3928292"/>
            <a:ext cx="5086350" cy="738664"/>
          </a:xfrm>
          <a:prstGeom prst="rect">
            <a:avLst/>
          </a:prstGeom>
          <a:noFill/>
        </p:spPr>
        <p:txBody>
          <a:bodyPr wrap="square" rtlCol="0">
            <a:spAutoFit/>
          </a:bodyPr>
          <a:lstStyle/>
          <a:p>
            <a:r>
              <a:rPr lang="sv-SE" sz="1400" dirty="0"/>
              <a:t>”Har inga åsikter kring para eller </a:t>
            </a:r>
            <a:r>
              <a:rPr lang="sv-SE" sz="1400" dirty="0" err="1"/>
              <a:t>gång&amp;vandring</a:t>
            </a:r>
            <a:r>
              <a:rPr lang="sv-SE" sz="1400" dirty="0"/>
              <a:t>, är för dåligt insatt men borde finnas åldersgräns vid para pga. få utövare (vad jag tror)”</a:t>
            </a:r>
          </a:p>
        </p:txBody>
      </p:sp>
      <p:sp>
        <p:nvSpPr>
          <p:cNvPr id="11" name="textruta 10">
            <a:extLst>
              <a:ext uri="{FF2B5EF4-FFF2-40B4-BE49-F238E27FC236}">
                <a16:creationId xmlns:a16="http://schemas.microsoft.com/office/drawing/2014/main" id="{D409837A-6A60-42A0-60DF-E492F9AF863C}"/>
              </a:ext>
            </a:extLst>
          </p:cNvPr>
          <p:cNvSpPr txBox="1"/>
          <p:nvPr/>
        </p:nvSpPr>
        <p:spPr>
          <a:xfrm>
            <a:off x="1070504" y="5037574"/>
            <a:ext cx="6124574" cy="1269322"/>
          </a:xfrm>
          <a:prstGeom prst="rect">
            <a:avLst/>
          </a:prstGeom>
          <a:noFill/>
        </p:spPr>
        <p:txBody>
          <a:bodyPr wrap="square">
            <a:sp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”Egentligen tycker jag INTE vi ska behöva ha åldersgränser alls. Anledning att vi  KANSKE bör ha det är vi TRÄNARE och än värre föräldrar som inte förstår långsiktighet. Om vi har åldersgränser tar vi dessutom bort de som är förberedda i 15-16 årsåldern att ta det steget. Tror väl inte att  någon idag kan ifrågasätta Mondos mognad för ett tidigt SM. Det vi skulle behöva göra är att utbilda och sätta krav på tränare. Med en åldersgräns skulle det kunna vara undantag om kravet är att TRÄNAREN står för anmälan med en hållbar motivering som görs offentlig.”</a:t>
            </a:r>
          </a:p>
        </p:txBody>
      </p:sp>
      <p:pic>
        <p:nvPicPr>
          <p:cNvPr id="13" name="Bildobjekt 12" descr="En bild som visar person, utomhus, klädsel, fotbeklädnader&#10;&#10;Automatiskt genererad beskrivning">
            <a:extLst>
              <a:ext uri="{FF2B5EF4-FFF2-40B4-BE49-F238E27FC236}">
                <a16:creationId xmlns:a16="http://schemas.microsoft.com/office/drawing/2014/main" id="{4731C552-78FC-80D3-ED9B-F7F3C7923D7B}"/>
              </a:ext>
            </a:extLst>
          </p:cNvPr>
          <p:cNvPicPr>
            <a:picLocks noChangeAspect="1"/>
          </p:cNvPicPr>
          <p:nvPr/>
        </p:nvPicPr>
        <p:blipFill rotWithShape="1">
          <a:blip r:embed="rId2">
            <a:extLst>
              <a:ext uri="{28A0092B-C50C-407E-A947-70E740481C1C}">
                <a14:useLocalDpi xmlns:a14="http://schemas.microsoft.com/office/drawing/2010/main" val="0"/>
              </a:ext>
            </a:extLst>
          </a:blip>
          <a:srcRect r="18759"/>
          <a:stretch/>
        </p:blipFill>
        <p:spPr>
          <a:xfrm>
            <a:off x="8479426" y="0"/>
            <a:ext cx="3712574" cy="6858000"/>
          </a:xfrm>
          <a:prstGeom prst="rect">
            <a:avLst/>
          </a:prstGeom>
        </p:spPr>
      </p:pic>
    </p:spTree>
    <p:extLst>
      <p:ext uri="{BB962C8B-B14F-4D97-AF65-F5344CB8AC3E}">
        <p14:creationId xmlns:p14="http://schemas.microsoft.com/office/powerpoint/2010/main" val="338575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12A081-B3B8-D843-D574-E109E742A737}"/>
              </a:ext>
            </a:extLst>
          </p:cNvPr>
          <p:cNvSpPr>
            <a:spLocks noGrp="1"/>
          </p:cNvSpPr>
          <p:nvPr>
            <p:ph type="ctrTitle"/>
          </p:nvPr>
        </p:nvSpPr>
        <p:spPr/>
        <p:txBody>
          <a:bodyPr/>
          <a:lstStyle/>
          <a:p>
            <a:r>
              <a:rPr lang="sv-SE" dirty="0"/>
              <a:t>Enkätsvar</a:t>
            </a:r>
          </a:p>
        </p:txBody>
      </p:sp>
      <p:sp>
        <p:nvSpPr>
          <p:cNvPr id="6" name="Underrubrik 5">
            <a:extLst>
              <a:ext uri="{FF2B5EF4-FFF2-40B4-BE49-F238E27FC236}">
                <a16:creationId xmlns:a16="http://schemas.microsoft.com/office/drawing/2014/main" id="{0ABF2627-FC74-D581-8955-DE5DA8CC1676}"/>
              </a:ext>
            </a:extLst>
          </p:cNvPr>
          <p:cNvSpPr>
            <a:spLocks noGrp="1"/>
          </p:cNvSpPr>
          <p:nvPr>
            <p:ph type="subTitle" idx="1"/>
          </p:nvPr>
        </p:nvSpPr>
        <p:spPr/>
        <p:txBody>
          <a:bodyPr/>
          <a:lstStyle/>
          <a:p>
            <a:r>
              <a:rPr lang="sv-SE" dirty="0"/>
              <a:t>Åldersgräns vid senior-SM </a:t>
            </a:r>
          </a:p>
        </p:txBody>
      </p:sp>
      <p:sp>
        <p:nvSpPr>
          <p:cNvPr id="4" name="Platshållare för datum 3">
            <a:extLst>
              <a:ext uri="{FF2B5EF4-FFF2-40B4-BE49-F238E27FC236}">
                <a16:creationId xmlns:a16="http://schemas.microsoft.com/office/drawing/2014/main" id="{5E463D81-89EA-475F-89F7-0A92A286CE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9D173C-8AC9-456F-A55F-B61A3EC38202}" type="datetime1">
              <a:rPr kumimoji="0" lang="sv-SE" sz="1100" b="1" i="0" u="none" strike="noStrike" kern="1200" cap="none" spc="0" normalizeH="0" baseline="0" noProof="0" smtClean="0">
                <a:ln>
                  <a:noFill/>
                </a:ln>
                <a:solidFill>
                  <a:prstClr val="white"/>
                </a:solidFill>
                <a:effectLst/>
                <a:uLnTx/>
                <a:uFillTx/>
                <a:latin typeface="Futura Std Book"/>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2023-09-21</a:t>
            </a:fld>
            <a:endParaRPr kumimoji="0" lang="sv-SE" sz="1100" b="1" i="0" u="none" strike="noStrike" kern="1200" cap="none" spc="0" normalizeH="0" baseline="0" noProof="0">
              <a:ln>
                <a:noFill/>
              </a:ln>
              <a:solidFill>
                <a:prstClr val="white"/>
              </a:solidFill>
              <a:effectLst/>
              <a:uLnTx/>
              <a:uFillTx/>
              <a:latin typeface="Futura Std Book"/>
              <a:ea typeface="+mn-ea"/>
              <a:cs typeface="Arial" panose="020B0604020202020204" pitchFamily="34" charset="0"/>
            </a:endParaRPr>
          </a:p>
        </p:txBody>
      </p:sp>
    </p:spTree>
    <p:extLst>
      <p:ext uri="{BB962C8B-B14F-4D97-AF65-F5344CB8AC3E}">
        <p14:creationId xmlns:p14="http://schemas.microsoft.com/office/powerpoint/2010/main" val="211409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F3585D-2CC8-4ACB-803E-B57A0D5FA017}"/>
              </a:ext>
            </a:extLst>
          </p:cNvPr>
          <p:cNvSpPr>
            <a:spLocks noGrp="1"/>
          </p:cNvSpPr>
          <p:nvPr>
            <p:ph type="title"/>
          </p:nvPr>
        </p:nvSpPr>
        <p:spPr>
          <a:xfrm>
            <a:off x="651933" y="1407923"/>
            <a:ext cx="7882467" cy="1325563"/>
          </a:xfrm>
        </p:spPr>
        <p:txBody>
          <a:bodyPr/>
          <a:lstStyle/>
          <a:p>
            <a:r>
              <a:rPr lang="sv-SE" dirty="0"/>
              <a:t>Basfakta om enkäten</a:t>
            </a:r>
          </a:p>
        </p:txBody>
      </p:sp>
      <p:sp>
        <p:nvSpPr>
          <p:cNvPr id="3" name="Platshållare för innehåll 2">
            <a:extLst>
              <a:ext uri="{FF2B5EF4-FFF2-40B4-BE49-F238E27FC236}">
                <a16:creationId xmlns:a16="http://schemas.microsoft.com/office/drawing/2014/main" id="{6C5C6253-4146-4DFC-B265-579B32CFB79B}"/>
              </a:ext>
            </a:extLst>
          </p:cNvPr>
          <p:cNvSpPr>
            <a:spLocks noGrp="1"/>
          </p:cNvSpPr>
          <p:nvPr>
            <p:ph idx="1"/>
          </p:nvPr>
        </p:nvSpPr>
        <p:spPr>
          <a:xfrm>
            <a:off x="796256" y="2468544"/>
            <a:ext cx="5723077" cy="3464341"/>
          </a:xfrm>
        </p:spPr>
        <p:txBody>
          <a:bodyPr/>
          <a:lstStyle/>
          <a:p>
            <a:r>
              <a:rPr lang="sv-SE" dirty="0"/>
              <a:t>Totalt nio frågor varav fem frågor om respondenten</a:t>
            </a:r>
            <a:br>
              <a:rPr lang="sv-SE" dirty="0"/>
            </a:br>
            <a:r>
              <a:rPr lang="sv-SE" dirty="0"/>
              <a:t> </a:t>
            </a:r>
          </a:p>
          <a:p>
            <a:r>
              <a:rPr lang="sv-SE" dirty="0"/>
              <a:t>Öppen  9 augusti – 17 september </a:t>
            </a:r>
            <a:br>
              <a:rPr lang="sv-SE" dirty="0"/>
            </a:br>
            <a:endParaRPr lang="sv-SE" dirty="0"/>
          </a:p>
          <a:p>
            <a:r>
              <a:rPr lang="sv-SE" dirty="0"/>
              <a:t>Spridning via</a:t>
            </a:r>
            <a:br>
              <a:rPr lang="sv-SE" dirty="0"/>
            </a:br>
            <a:r>
              <a:rPr lang="sv-SE" dirty="0"/>
              <a:t>- Nyhetsbrev            - Affischer </a:t>
            </a:r>
            <a:br>
              <a:rPr lang="sv-SE" dirty="0"/>
            </a:br>
            <a:r>
              <a:rPr lang="sv-SE" dirty="0"/>
              <a:t>- </a:t>
            </a:r>
            <a:r>
              <a:rPr lang="sv-SE" dirty="0" err="1"/>
              <a:t>SoMe</a:t>
            </a:r>
            <a:r>
              <a:rPr lang="sv-SE" dirty="0"/>
              <a:t>                      - Riktade mailutskick</a:t>
            </a:r>
            <a:br>
              <a:rPr lang="sv-SE" dirty="0"/>
            </a:br>
            <a:r>
              <a:rPr lang="sv-SE" dirty="0"/>
              <a:t>- Text på hemsida   - Distrikt &amp; </a:t>
            </a:r>
            <a:r>
              <a:rPr lang="sv-SE" dirty="0" err="1"/>
              <a:t>ung.kommittéer</a:t>
            </a:r>
            <a:r>
              <a:rPr lang="sv-SE" dirty="0"/>
              <a:t> </a:t>
            </a:r>
            <a:br>
              <a:rPr lang="sv-SE" dirty="0"/>
            </a:br>
            <a:endParaRPr lang="sv-SE" dirty="0"/>
          </a:p>
          <a:p>
            <a:r>
              <a:rPr lang="sv-SE" dirty="0"/>
              <a:t>Resultat via distriktens höstmöten</a:t>
            </a:r>
          </a:p>
          <a:p>
            <a:endParaRPr lang="sv-SE" dirty="0"/>
          </a:p>
        </p:txBody>
      </p:sp>
      <p:sp>
        <p:nvSpPr>
          <p:cNvPr id="4" name="Platshållare för datum 3">
            <a:extLst>
              <a:ext uri="{FF2B5EF4-FFF2-40B4-BE49-F238E27FC236}">
                <a16:creationId xmlns:a16="http://schemas.microsoft.com/office/drawing/2014/main" id="{F6520D02-E6C7-487D-B8AD-5C70315F083C}"/>
              </a:ext>
            </a:extLst>
          </p:cNvPr>
          <p:cNvSpPr>
            <a:spLocks noGrp="1"/>
          </p:cNvSpPr>
          <p:nvPr>
            <p:ph type="dt" sz="half" idx="10"/>
          </p:nvPr>
        </p:nvSpPr>
        <p:spPr/>
        <p:txBody>
          <a:bodyPr/>
          <a:lstStyle/>
          <a:p>
            <a:fld id="{E358BC57-3ADE-4939-B4FF-9A9ED4782B40}" type="datetime1">
              <a:rPr lang="sv-SE" smtClean="0"/>
              <a:t>2023-09-21</a:t>
            </a:fld>
            <a:endParaRPr lang="sv-SE"/>
          </a:p>
        </p:txBody>
      </p:sp>
      <p:sp>
        <p:nvSpPr>
          <p:cNvPr id="5" name="Platshållare för sidfot 4">
            <a:extLst>
              <a:ext uri="{FF2B5EF4-FFF2-40B4-BE49-F238E27FC236}">
                <a16:creationId xmlns:a16="http://schemas.microsoft.com/office/drawing/2014/main" id="{589BA41B-D4D6-4FFA-9FED-946799A2F17C}"/>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3679F683-027E-49EB-89FA-2320DA978F81}"/>
              </a:ext>
            </a:extLst>
          </p:cNvPr>
          <p:cNvSpPr>
            <a:spLocks noGrp="1"/>
          </p:cNvSpPr>
          <p:nvPr>
            <p:ph type="sldNum" sz="quarter" idx="12"/>
          </p:nvPr>
        </p:nvSpPr>
        <p:spPr/>
        <p:txBody>
          <a:bodyPr/>
          <a:lstStyle/>
          <a:p>
            <a:fld id="{73D836DD-8858-4EE8-AC0A-01755F89DC16}" type="slidenum">
              <a:rPr lang="sv-SE" smtClean="0"/>
              <a:t>2</a:t>
            </a:fld>
            <a:endParaRPr lang="sv-SE"/>
          </a:p>
        </p:txBody>
      </p:sp>
      <p:pic>
        <p:nvPicPr>
          <p:cNvPr id="8" name="Bildobjekt 7" descr="En bild som visar person, Sport, sportutrustning, utomhus&#10;&#10;Automatiskt genererad beskrivning">
            <a:extLst>
              <a:ext uri="{FF2B5EF4-FFF2-40B4-BE49-F238E27FC236}">
                <a16:creationId xmlns:a16="http://schemas.microsoft.com/office/drawing/2014/main" id="{53332B57-91F7-0ADD-378D-3A8CB4ECECD6}"/>
              </a:ext>
            </a:extLst>
          </p:cNvPr>
          <p:cNvPicPr>
            <a:picLocks noChangeAspect="1"/>
          </p:cNvPicPr>
          <p:nvPr/>
        </p:nvPicPr>
        <p:blipFill rotWithShape="1">
          <a:blip r:embed="rId2">
            <a:extLst>
              <a:ext uri="{28A0092B-C50C-407E-A947-70E740481C1C}">
                <a14:useLocalDpi xmlns:a14="http://schemas.microsoft.com/office/drawing/2010/main" val="0"/>
              </a:ext>
            </a:extLst>
          </a:blip>
          <a:srcRect l="10103" r="8595"/>
          <a:stretch/>
        </p:blipFill>
        <p:spPr>
          <a:xfrm>
            <a:off x="7895918" y="0"/>
            <a:ext cx="4296082" cy="6858000"/>
          </a:xfrm>
          <a:prstGeom prst="rect">
            <a:avLst/>
          </a:prstGeom>
        </p:spPr>
      </p:pic>
    </p:spTree>
    <p:extLst>
      <p:ext uri="{BB962C8B-B14F-4D97-AF65-F5344CB8AC3E}">
        <p14:creationId xmlns:p14="http://schemas.microsoft.com/office/powerpoint/2010/main" val="163586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2C87FA-8B80-4A20-451E-F4831AA4C529}"/>
              </a:ext>
            </a:extLst>
          </p:cNvPr>
          <p:cNvSpPr>
            <a:spLocks noGrp="1"/>
          </p:cNvSpPr>
          <p:nvPr>
            <p:ph type="title"/>
          </p:nvPr>
        </p:nvSpPr>
        <p:spPr>
          <a:xfrm>
            <a:off x="796256" y="1404788"/>
            <a:ext cx="7882467" cy="1325563"/>
          </a:xfrm>
        </p:spPr>
        <p:txBody>
          <a:bodyPr/>
          <a:lstStyle/>
          <a:p>
            <a:r>
              <a:rPr lang="sv-SE" dirty="0"/>
              <a:t>Svarsfrekvens</a:t>
            </a:r>
          </a:p>
        </p:txBody>
      </p:sp>
      <p:sp>
        <p:nvSpPr>
          <p:cNvPr id="4" name="Platshållare för datum 3">
            <a:extLst>
              <a:ext uri="{FF2B5EF4-FFF2-40B4-BE49-F238E27FC236}">
                <a16:creationId xmlns:a16="http://schemas.microsoft.com/office/drawing/2014/main" id="{817A3860-81EB-8BED-7C95-3BA25F941ED6}"/>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1ACADB84-0434-7850-1E6E-219A0FD63D75}"/>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8BB64C8A-4D90-4177-E8E7-616913934982}"/>
              </a:ext>
            </a:extLst>
          </p:cNvPr>
          <p:cNvSpPr>
            <a:spLocks noGrp="1"/>
          </p:cNvSpPr>
          <p:nvPr>
            <p:ph type="sldNum" sz="quarter" idx="12"/>
          </p:nvPr>
        </p:nvSpPr>
        <p:spPr/>
        <p:txBody>
          <a:bodyPr/>
          <a:lstStyle/>
          <a:p>
            <a:fld id="{73D836DD-8858-4EE8-AC0A-01755F89DC16}" type="slidenum">
              <a:rPr lang="sv-SE" smtClean="0"/>
              <a:t>3</a:t>
            </a:fld>
            <a:endParaRPr lang="sv-SE"/>
          </a:p>
        </p:txBody>
      </p:sp>
      <p:pic>
        <p:nvPicPr>
          <p:cNvPr id="12" name="Platshållare för innehåll 11" descr="En bild som visar sport, friidrott, person, Individsporter&#10;&#10;Automatiskt genererad beskrivning">
            <a:extLst>
              <a:ext uri="{FF2B5EF4-FFF2-40B4-BE49-F238E27FC236}">
                <a16:creationId xmlns:a16="http://schemas.microsoft.com/office/drawing/2014/main" id="{3FEEB640-331C-F05E-4FE5-0C7474D21B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317" r="21077"/>
          <a:stretch/>
        </p:blipFill>
        <p:spPr>
          <a:xfrm>
            <a:off x="8113558" y="0"/>
            <a:ext cx="4078442" cy="6858000"/>
          </a:xfrm>
        </p:spPr>
      </p:pic>
      <p:sp>
        <p:nvSpPr>
          <p:cNvPr id="15" name="Platshållare för innehåll 2">
            <a:extLst>
              <a:ext uri="{FF2B5EF4-FFF2-40B4-BE49-F238E27FC236}">
                <a16:creationId xmlns:a16="http://schemas.microsoft.com/office/drawing/2014/main" id="{6E98726A-9CE2-E0EE-6D8B-EA17C2BACA0E}"/>
              </a:ext>
            </a:extLst>
          </p:cNvPr>
          <p:cNvSpPr txBox="1">
            <a:spLocks/>
          </p:cNvSpPr>
          <p:nvPr/>
        </p:nvSpPr>
        <p:spPr>
          <a:xfrm>
            <a:off x="796256" y="2468544"/>
            <a:ext cx="5723077" cy="3464341"/>
          </a:xfrm>
          <a:prstGeom prst="rect">
            <a:avLst/>
          </a:prstGeom>
        </p:spPr>
        <p:txBody>
          <a:bodyPr vert="horz" lIns="91440" tIns="45720" rIns="91440" bIns="45720" rtlCol="0">
            <a:noAutofit/>
          </a:bodyPr>
          <a:lstStyle>
            <a:lvl1pPr marL="436563" indent="-436563" algn="l" defTabSz="914400" rtl="0" eaLnBrk="1" latinLnBrk="0" hangingPunct="1">
              <a:lnSpc>
                <a:spcPct val="100000"/>
              </a:lnSpc>
              <a:spcBef>
                <a:spcPts val="2000"/>
              </a:spcBef>
              <a:buSzPct val="12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Arial" panose="020B0604020202020204" pitchFamily="34" charset="0"/>
              </a:defRPr>
            </a:lvl1pPr>
            <a:lvl2pPr marL="785813" indent="-328613"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Arial" panose="020B0604020202020204" pitchFamily="34" charset="0"/>
              </a:defRPr>
            </a:lvl2pPr>
            <a:lvl3pPr marL="1050925" indent="-230188"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Arial" panose="020B0604020202020204" pitchFamily="34" charset="0"/>
              </a:defRPr>
            </a:lvl3pPr>
            <a:lvl4pPr marL="1308100" indent="-231775"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Arial" panose="020B0604020202020204" pitchFamily="34" charset="0"/>
              </a:defRPr>
            </a:lvl4pPr>
            <a:lvl5pPr marL="1503363" indent="-187325"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16" name="Platshållare för innehåll 2">
            <a:extLst>
              <a:ext uri="{FF2B5EF4-FFF2-40B4-BE49-F238E27FC236}">
                <a16:creationId xmlns:a16="http://schemas.microsoft.com/office/drawing/2014/main" id="{1C1651BD-F988-5406-4CA1-3DC549C53F4D}"/>
              </a:ext>
            </a:extLst>
          </p:cNvPr>
          <p:cNvSpPr txBox="1">
            <a:spLocks/>
          </p:cNvSpPr>
          <p:nvPr/>
        </p:nvSpPr>
        <p:spPr>
          <a:xfrm>
            <a:off x="948656" y="2620944"/>
            <a:ext cx="5723077" cy="3464341"/>
          </a:xfrm>
          <a:prstGeom prst="rect">
            <a:avLst/>
          </a:prstGeom>
        </p:spPr>
        <p:txBody>
          <a:bodyPr vert="horz" lIns="91440" tIns="45720" rIns="91440" bIns="45720" rtlCol="0">
            <a:noAutofit/>
          </a:bodyPr>
          <a:lstStyle>
            <a:lvl1pPr marL="436563" indent="-436563" algn="l" defTabSz="914400" rtl="0" eaLnBrk="1" latinLnBrk="0" hangingPunct="1">
              <a:lnSpc>
                <a:spcPct val="100000"/>
              </a:lnSpc>
              <a:spcBef>
                <a:spcPts val="2000"/>
              </a:spcBef>
              <a:buSzPct val="12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Arial" panose="020B0604020202020204" pitchFamily="34" charset="0"/>
              </a:defRPr>
            </a:lvl1pPr>
            <a:lvl2pPr marL="785813" indent="-328613"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600" kern="1200">
                <a:solidFill>
                  <a:schemeClr val="tx1"/>
                </a:solidFill>
                <a:latin typeface="+mn-lt"/>
                <a:ea typeface="+mn-ea"/>
                <a:cs typeface="Arial" panose="020B0604020202020204" pitchFamily="34" charset="0"/>
              </a:defRPr>
            </a:lvl2pPr>
            <a:lvl3pPr marL="1050925" indent="-230188"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400" kern="1200">
                <a:solidFill>
                  <a:schemeClr val="tx1"/>
                </a:solidFill>
                <a:latin typeface="+mn-lt"/>
                <a:ea typeface="+mn-ea"/>
                <a:cs typeface="Arial" panose="020B0604020202020204" pitchFamily="34" charset="0"/>
              </a:defRPr>
            </a:lvl3pPr>
            <a:lvl4pPr marL="1308100" indent="-231775"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200" kern="1200">
                <a:solidFill>
                  <a:schemeClr val="tx1"/>
                </a:solidFill>
                <a:latin typeface="+mn-lt"/>
                <a:ea typeface="+mn-ea"/>
                <a:cs typeface="Arial" panose="020B0604020202020204" pitchFamily="34" charset="0"/>
              </a:defRPr>
            </a:lvl4pPr>
            <a:lvl5pPr marL="1503363" indent="-187325" algn="l" defTabSz="914400" rtl="0" eaLnBrk="1" latinLnBrk="0" hangingPunct="1">
              <a:lnSpc>
                <a:spcPct val="100000"/>
              </a:lnSpc>
              <a:spcBef>
                <a:spcPts val="500"/>
              </a:spcBef>
              <a:buSzPct val="120000"/>
              <a:buFontTx/>
              <a:buBlip>
                <a:blip r:embed="rId3">
                  <a:extLst>
                    <a:ext uri="{96DAC541-7B7A-43D3-8B79-37D633B846F1}">
                      <asvg:svgBlip xmlns:asvg="http://schemas.microsoft.com/office/drawing/2016/SVG/main" r:embed="rId4"/>
                    </a:ext>
                  </a:extLst>
                </a:blip>
              </a:buBlip>
              <a:defRPr sz="1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581 inkomna svar</a:t>
            </a:r>
          </a:p>
          <a:p>
            <a:r>
              <a:rPr lang="sv-SE" dirty="0"/>
              <a:t>Bra draghjälp av </a:t>
            </a:r>
            <a:r>
              <a:rPr lang="sv-SE" dirty="0" err="1"/>
              <a:t>SoMe</a:t>
            </a:r>
            <a:endParaRPr lang="sv-SE" dirty="0"/>
          </a:p>
          <a:p>
            <a:r>
              <a:rPr lang="sv-SE" dirty="0"/>
              <a:t>Alla distrikt representerade</a:t>
            </a:r>
          </a:p>
          <a:p>
            <a:r>
              <a:rPr lang="sv-SE" dirty="0"/>
              <a:t>Alla åldersintervaller representerade</a:t>
            </a:r>
          </a:p>
          <a:p>
            <a:r>
              <a:rPr lang="sv-SE" dirty="0"/>
              <a:t>Av 581 angav 278 sitt namn</a:t>
            </a:r>
          </a:p>
          <a:p>
            <a:endParaRPr lang="sv-SE" dirty="0"/>
          </a:p>
        </p:txBody>
      </p:sp>
    </p:spTree>
    <p:extLst>
      <p:ext uri="{BB962C8B-B14F-4D97-AF65-F5344CB8AC3E}">
        <p14:creationId xmlns:p14="http://schemas.microsoft.com/office/powerpoint/2010/main" val="386792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373AB3-2A47-9066-F04B-3DC6FDDD6411}"/>
              </a:ext>
            </a:extLst>
          </p:cNvPr>
          <p:cNvSpPr>
            <a:spLocks noGrp="1"/>
          </p:cNvSpPr>
          <p:nvPr>
            <p:ph type="title"/>
          </p:nvPr>
        </p:nvSpPr>
        <p:spPr>
          <a:xfrm>
            <a:off x="414004" y="700718"/>
            <a:ext cx="7882467" cy="1325563"/>
          </a:xfrm>
        </p:spPr>
        <p:txBody>
          <a:bodyPr/>
          <a:lstStyle/>
          <a:p>
            <a:r>
              <a:rPr lang="sv-SE" dirty="0"/>
              <a:t>Jag tillhör distriktet</a:t>
            </a:r>
          </a:p>
        </p:txBody>
      </p:sp>
      <p:sp>
        <p:nvSpPr>
          <p:cNvPr id="4" name="Platshållare för datum 3">
            <a:extLst>
              <a:ext uri="{FF2B5EF4-FFF2-40B4-BE49-F238E27FC236}">
                <a16:creationId xmlns:a16="http://schemas.microsoft.com/office/drawing/2014/main" id="{EA497459-4605-FAA2-66FD-6D387252B738}"/>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A2A54966-12D1-D91A-9CE0-264C8690CC24}"/>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E700B866-91B8-0D78-C162-FBF288C971D1}"/>
              </a:ext>
            </a:extLst>
          </p:cNvPr>
          <p:cNvSpPr>
            <a:spLocks noGrp="1"/>
          </p:cNvSpPr>
          <p:nvPr>
            <p:ph type="sldNum" sz="quarter" idx="12"/>
          </p:nvPr>
        </p:nvSpPr>
        <p:spPr/>
        <p:txBody>
          <a:bodyPr/>
          <a:lstStyle/>
          <a:p>
            <a:fld id="{73D836DD-8858-4EE8-AC0A-01755F89DC16}" type="slidenum">
              <a:rPr lang="sv-SE" smtClean="0"/>
              <a:t>4</a:t>
            </a:fld>
            <a:endParaRPr lang="sv-SE"/>
          </a:p>
        </p:txBody>
      </p:sp>
      <p:graphicFrame>
        <p:nvGraphicFramePr>
          <p:cNvPr id="7" name="Cont1">
            <a:extLst>
              <a:ext uri="{FF2B5EF4-FFF2-40B4-BE49-F238E27FC236}">
                <a16:creationId xmlns:a16="http://schemas.microsoft.com/office/drawing/2014/main" id="{F3B4A03F-5477-CB1A-1987-1A26B44F624C}"/>
              </a:ext>
            </a:extLst>
          </p:cNvPr>
          <p:cNvGraphicFramePr/>
          <p:nvPr>
            <p:extLst>
              <p:ext uri="{D42A27DB-BD31-4B8C-83A1-F6EECF244321}">
                <p14:modId xmlns:p14="http://schemas.microsoft.com/office/powerpoint/2010/main" val="4127100587"/>
              </p:ext>
            </p:extLst>
          </p:nvPr>
        </p:nvGraphicFramePr>
        <p:xfrm>
          <a:off x="550355" y="1573619"/>
          <a:ext cx="9518678" cy="466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21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0171B-996C-6187-8808-18576FB31B94}"/>
              </a:ext>
            </a:extLst>
          </p:cNvPr>
          <p:cNvSpPr>
            <a:spLocks noGrp="1"/>
          </p:cNvSpPr>
          <p:nvPr>
            <p:ph type="title"/>
          </p:nvPr>
        </p:nvSpPr>
        <p:spPr/>
        <p:txBody>
          <a:bodyPr/>
          <a:lstStyle/>
          <a:p>
            <a:r>
              <a:rPr lang="sv-SE" dirty="0"/>
              <a:t>Svarsfrekvens - distrikt</a:t>
            </a:r>
          </a:p>
        </p:txBody>
      </p:sp>
      <p:sp>
        <p:nvSpPr>
          <p:cNvPr id="3" name="Platshållare för innehåll 2">
            <a:extLst>
              <a:ext uri="{FF2B5EF4-FFF2-40B4-BE49-F238E27FC236}">
                <a16:creationId xmlns:a16="http://schemas.microsoft.com/office/drawing/2014/main" id="{5F22AD2B-F2E3-E0DC-5B66-29E73022C9BE}"/>
              </a:ext>
            </a:extLst>
          </p:cNvPr>
          <p:cNvSpPr>
            <a:spLocks noGrp="1"/>
          </p:cNvSpPr>
          <p:nvPr>
            <p:ph idx="1"/>
          </p:nvPr>
        </p:nvSpPr>
        <p:spPr>
          <a:xfrm>
            <a:off x="351497" y="2537606"/>
            <a:ext cx="4876669" cy="3841092"/>
          </a:xfrm>
        </p:spPr>
        <p:txBody>
          <a:bodyPr/>
          <a:lstStyle/>
          <a:p>
            <a:r>
              <a:rPr lang="sv-SE" b="1" dirty="0"/>
              <a:t>Befolkning % </a:t>
            </a:r>
            <a:r>
              <a:rPr lang="sv-SE" dirty="0"/>
              <a:t>+</a:t>
            </a:r>
            <a:r>
              <a:rPr lang="sv-SE" b="1" dirty="0"/>
              <a:t> LOK 2020 högst sammankomster</a:t>
            </a:r>
            <a:r>
              <a:rPr lang="sv-SE" dirty="0"/>
              <a:t> + </a:t>
            </a:r>
            <a:r>
              <a:rPr lang="sv-SE" b="1" dirty="0"/>
              <a:t>SM-poäng 2021</a:t>
            </a:r>
            <a:br>
              <a:rPr lang="sv-SE" b="1" dirty="0"/>
            </a:br>
            <a:r>
              <a:rPr lang="sv-SE" dirty="0"/>
              <a:t>= Del av Svensk Friidrott</a:t>
            </a:r>
          </a:p>
          <a:p>
            <a:r>
              <a:rPr lang="sv-SE" dirty="0"/>
              <a:t>Norra Norrland: 4 %           Göteborg: 14 %</a:t>
            </a:r>
          </a:p>
          <a:p>
            <a:r>
              <a:rPr lang="sv-SE" dirty="0"/>
              <a:t>Södra Norrland: 2 %           Östsvenska: 13 %</a:t>
            </a:r>
          </a:p>
          <a:p>
            <a:r>
              <a:rPr lang="sv-SE" dirty="0"/>
              <a:t>Mittsvenska: 10 %                Skåne: 12 %</a:t>
            </a:r>
          </a:p>
          <a:p>
            <a:r>
              <a:rPr lang="sv-SE" dirty="0"/>
              <a:t>Södra Svealand 13 %</a:t>
            </a:r>
          </a:p>
          <a:p>
            <a:r>
              <a:rPr lang="sv-SE" dirty="0"/>
              <a:t>Gotland-Stockholm: 24 %</a:t>
            </a:r>
          </a:p>
          <a:p>
            <a:r>
              <a:rPr lang="sv-SE" dirty="0"/>
              <a:t>Västsvenska: 10 %</a:t>
            </a:r>
          </a:p>
        </p:txBody>
      </p:sp>
      <p:sp>
        <p:nvSpPr>
          <p:cNvPr id="4" name="Platshållare för datum 3">
            <a:extLst>
              <a:ext uri="{FF2B5EF4-FFF2-40B4-BE49-F238E27FC236}">
                <a16:creationId xmlns:a16="http://schemas.microsoft.com/office/drawing/2014/main" id="{F3F36D7A-0685-9029-A74B-0D2D77717310}"/>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145FDCF2-2490-0747-8AE7-D023AAEE39CF}"/>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55D51AD1-351F-A3B6-410C-0D56ACAB0437}"/>
              </a:ext>
            </a:extLst>
          </p:cNvPr>
          <p:cNvSpPr>
            <a:spLocks noGrp="1"/>
          </p:cNvSpPr>
          <p:nvPr>
            <p:ph type="sldNum" sz="quarter" idx="12"/>
          </p:nvPr>
        </p:nvSpPr>
        <p:spPr/>
        <p:txBody>
          <a:bodyPr/>
          <a:lstStyle/>
          <a:p>
            <a:fld id="{73D836DD-8858-4EE8-AC0A-01755F89DC16}" type="slidenum">
              <a:rPr lang="sv-SE" smtClean="0"/>
              <a:t>5</a:t>
            </a:fld>
            <a:endParaRPr lang="sv-SE"/>
          </a:p>
        </p:txBody>
      </p:sp>
      <p:sp>
        <p:nvSpPr>
          <p:cNvPr id="7" name="textruta 6">
            <a:extLst>
              <a:ext uri="{FF2B5EF4-FFF2-40B4-BE49-F238E27FC236}">
                <a16:creationId xmlns:a16="http://schemas.microsoft.com/office/drawing/2014/main" id="{216D881D-C629-18B6-4AE6-D8AC93665BD2}"/>
              </a:ext>
            </a:extLst>
          </p:cNvPr>
          <p:cNvSpPr txBox="1"/>
          <p:nvPr/>
        </p:nvSpPr>
        <p:spPr>
          <a:xfrm>
            <a:off x="7293933" y="3931714"/>
            <a:ext cx="461962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600" b="1" dirty="0">
                <a:ea typeface="Calibri" panose="020F0502020204030204" pitchFamily="34" charset="0"/>
              </a:rPr>
              <a:t>Högre svarssnitt</a:t>
            </a:r>
          </a:p>
          <a:p>
            <a:r>
              <a:rPr lang="sv-SE" sz="1600" dirty="0">
                <a:effectLst/>
                <a:ea typeface="Calibri" panose="020F0502020204030204" pitchFamily="34" charset="0"/>
              </a:rPr>
              <a:t>Östsvenska, Södra Svealand, Skåne</a:t>
            </a:r>
            <a:br>
              <a:rPr lang="sv-SE" sz="1600" dirty="0">
                <a:effectLst/>
                <a:ea typeface="Calibri" panose="020F0502020204030204" pitchFamily="34" charset="0"/>
              </a:rPr>
            </a:br>
            <a:endParaRPr lang="sv-SE" sz="1600" dirty="0">
              <a:effectLst/>
              <a:ea typeface="Calibri" panose="020F0502020204030204" pitchFamily="34" charset="0"/>
            </a:endParaRPr>
          </a:p>
          <a:p>
            <a:r>
              <a:rPr lang="sv-SE" sz="1600" b="1" dirty="0">
                <a:ea typeface="Calibri" panose="020F0502020204030204" pitchFamily="34" charset="0"/>
              </a:rPr>
              <a:t>Lägre svarssnitt</a:t>
            </a:r>
            <a:br>
              <a:rPr lang="sv-SE" sz="1600" dirty="0">
                <a:ea typeface="Calibri" panose="020F0502020204030204" pitchFamily="34" charset="0"/>
              </a:rPr>
            </a:br>
            <a:r>
              <a:rPr lang="sv-SE" sz="1600" dirty="0">
                <a:effectLst/>
                <a:ea typeface="Calibri" panose="020F0502020204030204" pitchFamily="34" charset="0"/>
              </a:rPr>
              <a:t>Västsvenska (</a:t>
            </a:r>
            <a:r>
              <a:rPr lang="sv-SE" sz="1600" dirty="0" err="1">
                <a:effectLst/>
                <a:ea typeface="Calibri" panose="020F0502020204030204" pitchFamily="34" charset="0"/>
              </a:rPr>
              <a:t>ffa</a:t>
            </a:r>
            <a:r>
              <a:rPr lang="sv-SE" sz="1600" dirty="0">
                <a:effectLst/>
                <a:ea typeface="Calibri" panose="020F0502020204030204" pitchFamily="34" charset="0"/>
              </a:rPr>
              <a:t>), Mittsvenska, Norra Norrland oc</a:t>
            </a:r>
            <a:r>
              <a:rPr lang="sv-SE" sz="1600" dirty="0">
                <a:ea typeface="Calibri" panose="020F0502020204030204" pitchFamily="34" charset="0"/>
              </a:rPr>
              <a:t>h Göteborg</a:t>
            </a:r>
            <a:br>
              <a:rPr lang="sv-SE" sz="1600" dirty="0">
                <a:effectLst/>
                <a:ea typeface="Calibri" panose="020F0502020204030204" pitchFamily="34" charset="0"/>
              </a:rPr>
            </a:br>
            <a:endParaRPr lang="sv-SE" sz="1600" dirty="0">
              <a:effectLst/>
              <a:ea typeface="Calibri" panose="020F0502020204030204" pitchFamily="34" charset="0"/>
            </a:endParaRPr>
          </a:p>
          <a:p>
            <a:r>
              <a:rPr lang="sv-SE" sz="1600" b="1" dirty="0">
                <a:ea typeface="Calibri" panose="020F0502020204030204" pitchFamily="34" charset="0"/>
              </a:rPr>
              <a:t>Som förväntat</a:t>
            </a:r>
            <a:br>
              <a:rPr lang="sv-SE" sz="1600" dirty="0">
                <a:ea typeface="Calibri" panose="020F0502020204030204" pitchFamily="34" charset="0"/>
              </a:rPr>
            </a:br>
            <a:r>
              <a:rPr lang="sv-SE" sz="1600" dirty="0">
                <a:effectLst/>
                <a:ea typeface="Calibri" panose="020F0502020204030204" pitchFamily="34" charset="0"/>
              </a:rPr>
              <a:t>Gotland-Stockholm</a:t>
            </a:r>
            <a:r>
              <a:rPr lang="sv-SE" sz="1600" dirty="0">
                <a:ea typeface="Calibri" panose="020F0502020204030204" pitchFamily="34" charset="0"/>
              </a:rPr>
              <a:t>, Södra Norrland</a:t>
            </a:r>
            <a:r>
              <a:rPr lang="sv-SE" sz="1600" dirty="0">
                <a:effectLst/>
                <a:ea typeface="Calibri" panose="020F0502020204030204" pitchFamily="34" charset="0"/>
              </a:rPr>
              <a:t> </a:t>
            </a:r>
            <a:endParaRPr lang="sv-SE" dirty="0"/>
          </a:p>
        </p:txBody>
      </p:sp>
    </p:spTree>
    <p:extLst>
      <p:ext uri="{BB962C8B-B14F-4D97-AF65-F5344CB8AC3E}">
        <p14:creationId xmlns:p14="http://schemas.microsoft.com/office/powerpoint/2010/main" val="146374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4891BE-B76E-58E9-F7EE-9ACA46724C49}"/>
              </a:ext>
            </a:extLst>
          </p:cNvPr>
          <p:cNvSpPr>
            <a:spLocks noGrp="1"/>
          </p:cNvSpPr>
          <p:nvPr>
            <p:ph type="title"/>
          </p:nvPr>
        </p:nvSpPr>
        <p:spPr>
          <a:xfrm>
            <a:off x="673875" y="619341"/>
            <a:ext cx="7882467" cy="1325563"/>
          </a:xfrm>
        </p:spPr>
        <p:txBody>
          <a:bodyPr/>
          <a:lstStyle/>
          <a:p>
            <a:r>
              <a:rPr lang="sv-SE" dirty="0"/>
              <a:t>Din roll i föreningen</a:t>
            </a:r>
          </a:p>
        </p:txBody>
      </p:sp>
      <p:sp>
        <p:nvSpPr>
          <p:cNvPr id="4" name="Platshållare för datum 3">
            <a:extLst>
              <a:ext uri="{FF2B5EF4-FFF2-40B4-BE49-F238E27FC236}">
                <a16:creationId xmlns:a16="http://schemas.microsoft.com/office/drawing/2014/main" id="{7DD6F181-40A9-4AA9-02BF-BB0124BD8AA2}"/>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C5B6119D-E639-3485-379E-CC6E64FBB1F3}"/>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C0698278-0C1D-48D9-EAB5-9157636CF458}"/>
              </a:ext>
            </a:extLst>
          </p:cNvPr>
          <p:cNvSpPr>
            <a:spLocks noGrp="1"/>
          </p:cNvSpPr>
          <p:nvPr>
            <p:ph type="sldNum" sz="quarter" idx="12"/>
          </p:nvPr>
        </p:nvSpPr>
        <p:spPr/>
        <p:txBody>
          <a:bodyPr/>
          <a:lstStyle/>
          <a:p>
            <a:fld id="{73D836DD-8858-4EE8-AC0A-01755F89DC16}" type="slidenum">
              <a:rPr lang="sv-SE" smtClean="0"/>
              <a:t>6</a:t>
            </a:fld>
            <a:endParaRPr lang="sv-SE"/>
          </a:p>
        </p:txBody>
      </p:sp>
      <p:graphicFrame>
        <p:nvGraphicFramePr>
          <p:cNvPr id="8" name="Cont1">
            <a:extLst>
              <a:ext uri="{FF2B5EF4-FFF2-40B4-BE49-F238E27FC236}">
                <a16:creationId xmlns:a16="http://schemas.microsoft.com/office/drawing/2014/main" id="{E7F8AE52-8D13-E942-E838-A4CD06CDA739}"/>
              </a:ext>
            </a:extLst>
          </p:cNvPr>
          <p:cNvGraphicFramePr/>
          <p:nvPr>
            <p:extLst>
              <p:ext uri="{D42A27DB-BD31-4B8C-83A1-F6EECF244321}">
                <p14:modId xmlns:p14="http://schemas.microsoft.com/office/powerpoint/2010/main" val="2609537492"/>
              </p:ext>
            </p:extLst>
          </p:nvPr>
        </p:nvGraphicFramePr>
        <p:xfrm>
          <a:off x="673875" y="1552354"/>
          <a:ext cx="10426516" cy="5046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153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DBAE2-D3EE-BBF7-F38C-95EBAD9C29FB}"/>
              </a:ext>
            </a:extLst>
          </p:cNvPr>
          <p:cNvSpPr>
            <a:spLocks noGrp="1"/>
          </p:cNvSpPr>
          <p:nvPr>
            <p:ph type="title"/>
          </p:nvPr>
        </p:nvSpPr>
        <p:spPr>
          <a:xfrm>
            <a:off x="550354" y="725667"/>
            <a:ext cx="7882467" cy="1325563"/>
          </a:xfrm>
        </p:spPr>
        <p:txBody>
          <a:bodyPr/>
          <a:lstStyle/>
          <a:p>
            <a:r>
              <a:rPr lang="sv-SE" dirty="0"/>
              <a:t>Min ålder</a:t>
            </a:r>
          </a:p>
        </p:txBody>
      </p:sp>
      <p:sp>
        <p:nvSpPr>
          <p:cNvPr id="4" name="Platshållare för datum 3">
            <a:extLst>
              <a:ext uri="{FF2B5EF4-FFF2-40B4-BE49-F238E27FC236}">
                <a16:creationId xmlns:a16="http://schemas.microsoft.com/office/drawing/2014/main" id="{1D09F52D-0A61-07B0-18A8-7F254C3BC044}"/>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8996AC4E-8377-CF07-43DE-C974F5FCA367}"/>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93BD3855-B43A-CB40-3CDF-2A2120380746}"/>
              </a:ext>
            </a:extLst>
          </p:cNvPr>
          <p:cNvSpPr>
            <a:spLocks noGrp="1"/>
          </p:cNvSpPr>
          <p:nvPr>
            <p:ph type="sldNum" sz="quarter" idx="12"/>
          </p:nvPr>
        </p:nvSpPr>
        <p:spPr/>
        <p:txBody>
          <a:bodyPr/>
          <a:lstStyle/>
          <a:p>
            <a:fld id="{73D836DD-8858-4EE8-AC0A-01755F89DC16}" type="slidenum">
              <a:rPr lang="sv-SE" smtClean="0"/>
              <a:t>7</a:t>
            </a:fld>
            <a:endParaRPr lang="sv-SE"/>
          </a:p>
        </p:txBody>
      </p:sp>
      <p:graphicFrame>
        <p:nvGraphicFramePr>
          <p:cNvPr id="7" name="Cont1">
            <a:extLst>
              <a:ext uri="{FF2B5EF4-FFF2-40B4-BE49-F238E27FC236}">
                <a16:creationId xmlns:a16="http://schemas.microsoft.com/office/drawing/2014/main" id="{E1355532-B0C3-4177-76B3-383AA754EA45}"/>
              </a:ext>
            </a:extLst>
          </p:cNvPr>
          <p:cNvGraphicFramePr/>
          <p:nvPr>
            <p:extLst>
              <p:ext uri="{D42A27DB-BD31-4B8C-83A1-F6EECF244321}">
                <p14:modId xmlns:p14="http://schemas.microsoft.com/office/powerpoint/2010/main" val="4281798244"/>
              </p:ext>
            </p:extLst>
          </p:nvPr>
        </p:nvGraphicFramePr>
        <p:xfrm>
          <a:off x="462185" y="1573619"/>
          <a:ext cx="9415507" cy="4912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32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20DC8-325F-59F6-7ED0-2C42237B9528}"/>
              </a:ext>
            </a:extLst>
          </p:cNvPr>
          <p:cNvSpPr>
            <a:spLocks noGrp="1"/>
          </p:cNvSpPr>
          <p:nvPr>
            <p:ph type="title"/>
          </p:nvPr>
        </p:nvSpPr>
        <p:spPr>
          <a:xfrm>
            <a:off x="414004" y="371741"/>
            <a:ext cx="7882467" cy="1325563"/>
          </a:xfrm>
        </p:spPr>
        <p:txBody>
          <a:bodyPr/>
          <a:lstStyle/>
          <a:p>
            <a:r>
              <a:rPr lang="sv-SE" dirty="0"/>
              <a:t>Vilken/vilka kategoriserar du dig som?</a:t>
            </a:r>
          </a:p>
        </p:txBody>
      </p:sp>
      <p:sp>
        <p:nvSpPr>
          <p:cNvPr id="4" name="Platshållare för datum 3">
            <a:extLst>
              <a:ext uri="{FF2B5EF4-FFF2-40B4-BE49-F238E27FC236}">
                <a16:creationId xmlns:a16="http://schemas.microsoft.com/office/drawing/2014/main" id="{15CED4F4-EA3D-49B2-2877-31D469839B85}"/>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A9C50665-2543-F38B-971E-45B1EC52BD50}"/>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F5AED84C-5210-04B4-0441-D9CD0BFCB76E}"/>
              </a:ext>
            </a:extLst>
          </p:cNvPr>
          <p:cNvSpPr>
            <a:spLocks noGrp="1"/>
          </p:cNvSpPr>
          <p:nvPr>
            <p:ph type="sldNum" sz="quarter" idx="12"/>
          </p:nvPr>
        </p:nvSpPr>
        <p:spPr/>
        <p:txBody>
          <a:bodyPr/>
          <a:lstStyle/>
          <a:p>
            <a:fld id="{73D836DD-8858-4EE8-AC0A-01755F89DC16}" type="slidenum">
              <a:rPr lang="sv-SE" smtClean="0"/>
              <a:t>8</a:t>
            </a:fld>
            <a:endParaRPr lang="sv-SE"/>
          </a:p>
        </p:txBody>
      </p:sp>
      <p:graphicFrame>
        <p:nvGraphicFramePr>
          <p:cNvPr id="7" name="Cont1">
            <a:extLst>
              <a:ext uri="{FF2B5EF4-FFF2-40B4-BE49-F238E27FC236}">
                <a16:creationId xmlns:a16="http://schemas.microsoft.com/office/drawing/2014/main" id="{DB8CE432-250D-8D88-A309-101FD835D621}"/>
              </a:ext>
            </a:extLst>
          </p:cNvPr>
          <p:cNvGraphicFramePr/>
          <p:nvPr>
            <p:extLst>
              <p:ext uri="{D42A27DB-BD31-4B8C-83A1-F6EECF244321}">
                <p14:modId xmlns:p14="http://schemas.microsoft.com/office/powerpoint/2010/main" val="1747009843"/>
              </p:ext>
            </p:extLst>
          </p:nvPr>
        </p:nvGraphicFramePr>
        <p:xfrm>
          <a:off x="986818" y="1588448"/>
          <a:ext cx="9649333" cy="5122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665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4C321-C275-9CF1-C3BD-745061016617}"/>
              </a:ext>
            </a:extLst>
          </p:cNvPr>
          <p:cNvSpPr>
            <a:spLocks noGrp="1"/>
          </p:cNvSpPr>
          <p:nvPr>
            <p:ph type="title"/>
          </p:nvPr>
        </p:nvSpPr>
        <p:spPr>
          <a:xfrm>
            <a:off x="223677" y="470478"/>
            <a:ext cx="7882467" cy="1325563"/>
          </a:xfrm>
        </p:spPr>
        <p:txBody>
          <a:bodyPr/>
          <a:lstStyle/>
          <a:p>
            <a:r>
              <a:rPr lang="sv-SE" dirty="0"/>
              <a:t>Bör vi ha en åldersgräns vid senior-SM?</a:t>
            </a:r>
          </a:p>
        </p:txBody>
      </p:sp>
      <p:sp>
        <p:nvSpPr>
          <p:cNvPr id="4" name="Platshållare för datum 3">
            <a:extLst>
              <a:ext uri="{FF2B5EF4-FFF2-40B4-BE49-F238E27FC236}">
                <a16:creationId xmlns:a16="http://schemas.microsoft.com/office/drawing/2014/main" id="{66DFAE5C-51F6-BE41-1787-767C304A7DC4}"/>
              </a:ext>
            </a:extLst>
          </p:cNvPr>
          <p:cNvSpPr>
            <a:spLocks noGrp="1"/>
          </p:cNvSpPr>
          <p:nvPr>
            <p:ph type="dt" sz="half" idx="10"/>
          </p:nvPr>
        </p:nvSpPr>
        <p:spPr/>
        <p:txBody>
          <a:bodyPr/>
          <a:lstStyle/>
          <a:p>
            <a:fld id="{4BCC1396-EDD9-4C27-B8F2-EB02B51CD38B}" type="datetime1">
              <a:rPr lang="sv-SE" smtClean="0"/>
              <a:t>2023-09-21</a:t>
            </a:fld>
            <a:endParaRPr lang="sv-SE"/>
          </a:p>
        </p:txBody>
      </p:sp>
      <p:sp>
        <p:nvSpPr>
          <p:cNvPr id="5" name="Platshållare för sidfot 4">
            <a:extLst>
              <a:ext uri="{FF2B5EF4-FFF2-40B4-BE49-F238E27FC236}">
                <a16:creationId xmlns:a16="http://schemas.microsoft.com/office/drawing/2014/main" id="{CABCB556-C01E-8815-04C8-340B2118FED0}"/>
              </a:ext>
            </a:extLst>
          </p:cNvPr>
          <p:cNvSpPr>
            <a:spLocks noGrp="1"/>
          </p:cNvSpPr>
          <p:nvPr>
            <p:ph type="ftr" sz="quarter" idx="11"/>
          </p:nvPr>
        </p:nvSpPr>
        <p:spPr/>
        <p:txBody>
          <a:bodyPr/>
          <a:lstStyle/>
          <a:p>
            <a:r>
              <a:rPr lang="sv-SE"/>
              <a:t>Svensk Friidrott,</a:t>
            </a:r>
          </a:p>
        </p:txBody>
      </p:sp>
      <p:sp>
        <p:nvSpPr>
          <p:cNvPr id="6" name="Platshållare för bildnummer 5">
            <a:extLst>
              <a:ext uri="{FF2B5EF4-FFF2-40B4-BE49-F238E27FC236}">
                <a16:creationId xmlns:a16="http://schemas.microsoft.com/office/drawing/2014/main" id="{24CAB24A-8DE6-88FA-6771-0E32C6CCFE77}"/>
              </a:ext>
            </a:extLst>
          </p:cNvPr>
          <p:cNvSpPr>
            <a:spLocks noGrp="1"/>
          </p:cNvSpPr>
          <p:nvPr>
            <p:ph type="sldNum" sz="quarter" idx="12"/>
          </p:nvPr>
        </p:nvSpPr>
        <p:spPr/>
        <p:txBody>
          <a:bodyPr/>
          <a:lstStyle/>
          <a:p>
            <a:fld id="{73D836DD-8858-4EE8-AC0A-01755F89DC16}" type="slidenum">
              <a:rPr lang="sv-SE" smtClean="0"/>
              <a:t>9</a:t>
            </a:fld>
            <a:endParaRPr lang="sv-SE"/>
          </a:p>
        </p:txBody>
      </p:sp>
      <p:graphicFrame>
        <p:nvGraphicFramePr>
          <p:cNvPr id="8" name="Cont1">
            <a:extLst>
              <a:ext uri="{FF2B5EF4-FFF2-40B4-BE49-F238E27FC236}">
                <a16:creationId xmlns:a16="http://schemas.microsoft.com/office/drawing/2014/main" id="{C7A89840-BFE1-28E0-1DC0-FFCA391575AA}"/>
              </a:ext>
            </a:extLst>
          </p:cNvPr>
          <p:cNvGraphicFramePr/>
          <p:nvPr>
            <p:extLst>
              <p:ext uri="{D42A27DB-BD31-4B8C-83A1-F6EECF244321}">
                <p14:modId xmlns:p14="http://schemas.microsoft.com/office/powerpoint/2010/main" val="1085879897"/>
              </p:ext>
            </p:extLst>
          </p:nvPr>
        </p:nvGraphicFramePr>
        <p:xfrm>
          <a:off x="404038" y="2041451"/>
          <a:ext cx="9888278" cy="46697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a:extLst>
              <a:ext uri="{FF2B5EF4-FFF2-40B4-BE49-F238E27FC236}">
                <a16:creationId xmlns:a16="http://schemas.microsoft.com/office/drawing/2014/main" id="{4E21E361-19C9-766C-FD59-5DE493A62FBE}"/>
              </a:ext>
            </a:extLst>
          </p:cNvPr>
          <p:cNvSpPr txBox="1"/>
          <p:nvPr/>
        </p:nvSpPr>
        <p:spPr>
          <a:xfrm>
            <a:off x="9090837" y="2019325"/>
            <a:ext cx="2001024" cy="769441"/>
          </a:xfrm>
          <a:prstGeom prst="rect">
            <a:avLst/>
          </a:prstGeom>
          <a:noFill/>
        </p:spPr>
        <p:txBody>
          <a:bodyPr wrap="square" rtlCol="0">
            <a:spAutoFit/>
          </a:bodyPr>
          <a:lstStyle/>
          <a:p>
            <a:r>
              <a:rPr lang="sv-SE" sz="4400" b="1" dirty="0">
                <a:effectLst>
                  <a:outerShdw blurRad="38100" dist="38100" dir="2700000" algn="tl">
                    <a:srgbClr val="000000">
                      <a:alpha val="43137"/>
                    </a:srgbClr>
                  </a:outerShdw>
                </a:effectLst>
              </a:rPr>
              <a:t>71,9%</a:t>
            </a:r>
          </a:p>
        </p:txBody>
      </p:sp>
      <p:sp>
        <p:nvSpPr>
          <p:cNvPr id="10" name="textruta 9">
            <a:extLst>
              <a:ext uri="{FF2B5EF4-FFF2-40B4-BE49-F238E27FC236}">
                <a16:creationId xmlns:a16="http://schemas.microsoft.com/office/drawing/2014/main" id="{02D17989-53D3-CBCA-8791-2338F587EABF}"/>
              </a:ext>
            </a:extLst>
          </p:cNvPr>
          <p:cNvSpPr txBox="1"/>
          <p:nvPr/>
        </p:nvSpPr>
        <p:spPr>
          <a:xfrm>
            <a:off x="9529814" y="1333565"/>
            <a:ext cx="1665177" cy="707886"/>
          </a:xfrm>
          <a:prstGeom prst="rect">
            <a:avLst/>
          </a:prstGeom>
          <a:noFill/>
        </p:spPr>
        <p:txBody>
          <a:bodyPr wrap="square" rtlCol="0">
            <a:spAutoFit/>
          </a:bodyPr>
          <a:lstStyle/>
          <a:p>
            <a:r>
              <a:rPr lang="sv-SE" sz="4000" b="1" dirty="0">
                <a:solidFill>
                  <a:srgbClr val="00B050"/>
                </a:solidFill>
                <a:effectLst>
                  <a:outerShdw blurRad="38100" dist="38100" dir="2700000" algn="tl">
                    <a:srgbClr val="000000">
                      <a:alpha val="43137"/>
                    </a:srgbClr>
                  </a:outerShdw>
                </a:effectLst>
              </a:rPr>
              <a:t>JA</a:t>
            </a:r>
          </a:p>
        </p:txBody>
      </p:sp>
    </p:spTree>
    <p:extLst>
      <p:ext uri="{BB962C8B-B14F-4D97-AF65-F5344CB8AC3E}">
        <p14:creationId xmlns:p14="http://schemas.microsoft.com/office/powerpoint/2010/main" val="1672725120"/>
      </p:ext>
    </p:extLst>
  </p:cSld>
  <p:clrMapOvr>
    <a:masterClrMapping/>
  </p:clrMapOvr>
</p:sld>
</file>

<file path=ppt/theme/theme1.xml><?xml version="1.0" encoding="utf-8"?>
<a:theme xmlns:a="http://schemas.openxmlformats.org/drawingml/2006/main" name="Svensk Friidrott">
  <a:themeElements>
    <a:clrScheme name="Svenska Friidrottsförb 2022">
      <a:dk1>
        <a:srgbClr val="333333"/>
      </a:dk1>
      <a:lt1>
        <a:sysClr val="window" lastClr="FFFFFF"/>
      </a:lt1>
      <a:dk2>
        <a:srgbClr val="0065BD"/>
      </a:dk2>
      <a:lt2>
        <a:srgbClr val="FECB00"/>
      </a:lt2>
      <a:accent1>
        <a:srgbClr val="1D3B77"/>
      </a:accent1>
      <a:accent2>
        <a:srgbClr val="0065BD"/>
      </a:accent2>
      <a:accent3>
        <a:srgbClr val="E7A740"/>
      </a:accent3>
      <a:accent4>
        <a:srgbClr val="67A7DE"/>
      </a:accent4>
      <a:accent5>
        <a:srgbClr val="FCF2D7"/>
      </a:accent5>
      <a:accent6>
        <a:srgbClr val="FCCB00"/>
      </a:accent6>
      <a:hlink>
        <a:srgbClr val="0065BD"/>
      </a:hlink>
      <a:folHlink>
        <a:srgbClr val="E7A740"/>
      </a:folHlink>
    </a:clrScheme>
    <a:fontScheme name="Svensk Friidrott Futura book">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enskFriidrott 2022 FUTURA BOOK VER5" id="{AAD54C54-9508-4D2C-B9EA-CF8D40A8AF91}" vid="{9E09C374-3815-4E4A-82B5-1DFFCCFD52D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svenskfriidrott-2022-futura-book-ver5 (8)</Template>
  <TotalTime>429</TotalTime>
  <Words>797</Words>
  <Application>Microsoft Office PowerPoint</Application>
  <PresentationFormat>Bredbild</PresentationFormat>
  <Paragraphs>113</Paragraphs>
  <Slides>15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Futura Std Book</vt:lpstr>
      <vt:lpstr>Svensk Friidrott</vt:lpstr>
      <vt:lpstr>Enkätsvar</vt:lpstr>
      <vt:lpstr>Basfakta om enkäten</vt:lpstr>
      <vt:lpstr>Svarsfrekvens</vt:lpstr>
      <vt:lpstr>Jag tillhör distriktet</vt:lpstr>
      <vt:lpstr>Svarsfrekvens - distrikt</vt:lpstr>
      <vt:lpstr>Din roll i föreningen</vt:lpstr>
      <vt:lpstr>Min ålder</vt:lpstr>
      <vt:lpstr>Vilken/vilka kategoriserar du dig som?</vt:lpstr>
      <vt:lpstr>Bör vi ha en åldersgräns vid senior-SM?</vt:lpstr>
      <vt:lpstr>Vilken/vilka anser du bör ha åldergräns? </vt:lpstr>
      <vt:lpstr>Fritext:  Motivera &amp;  Övrigt</vt:lpstr>
      <vt:lpstr>Motiveringar:</vt:lpstr>
      <vt:lpstr>Övrigt</vt:lpstr>
      <vt:lpstr>Övrigt</vt:lpstr>
      <vt:lpstr>Enkätsvar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Enkätsvar</dc:title>
  <dc:creator>Frida Hogstrand</dc:creator>
  <cp:lastModifiedBy>Frida Hogstrand</cp:lastModifiedBy>
  <cp:revision>1</cp:revision>
  <dcterms:created xsi:type="dcterms:W3CDTF">2023-09-20T14:25:39Z</dcterms:created>
  <dcterms:modified xsi:type="dcterms:W3CDTF">2023-09-21T14:44:33Z</dcterms:modified>
</cp:coreProperties>
</file>