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4384" r:id="rId3"/>
    <p:sldId id="4499" r:id="rId4"/>
    <p:sldId id="4405" r:id="rId5"/>
    <p:sldId id="4561" r:id="rId6"/>
    <p:sldId id="4594" r:id="rId7"/>
    <p:sldId id="4595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7867E-DA05-4E5F-B139-5A234D7C9C80}" v="190" dt="2026-02-05T14:42:04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163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es Winterfeldt" userId="51b947e6-ab06-413b-83ea-3d5689db38d3" providerId="ADAL" clId="{370BBD2B-80C4-41BA-9746-688B47DC7B20}"/>
    <pc:docChg chg="undo custSel addSld delSld modSld sldOrd">
      <pc:chgData name="Claes Winterfeldt" userId="51b947e6-ab06-413b-83ea-3d5689db38d3" providerId="ADAL" clId="{370BBD2B-80C4-41BA-9746-688B47DC7B20}" dt="2026-02-05T14:42:04.649" v="204" actId="207"/>
      <pc:docMkLst>
        <pc:docMk/>
      </pc:docMkLst>
      <pc:sldChg chg="del">
        <pc:chgData name="Claes Winterfeldt" userId="51b947e6-ab06-413b-83ea-3d5689db38d3" providerId="ADAL" clId="{370BBD2B-80C4-41BA-9746-688B47DC7B20}" dt="2026-02-05T06:24:10.607" v="0" actId="47"/>
        <pc:sldMkLst>
          <pc:docMk/>
          <pc:sldMk cId="2668441208" sldId="256"/>
        </pc:sldMkLst>
      </pc:sldChg>
      <pc:sldChg chg="modSp add del mod ord setBg">
        <pc:chgData name="Claes Winterfeldt" userId="51b947e6-ab06-413b-83ea-3d5689db38d3" providerId="ADAL" clId="{370BBD2B-80C4-41BA-9746-688B47DC7B20}" dt="2026-02-05T06:24:38.904" v="8"/>
        <pc:sldMkLst>
          <pc:docMk/>
          <pc:sldMk cId="2971128878" sldId="4384"/>
        </pc:sldMkLst>
        <pc:spChg chg="mod">
          <ac:chgData name="Claes Winterfeldt" userId="51b947e6-ab06-413b-83ea-3d5689db38d3" providerId="ADAL" clId="{370BBD2B-80C4-41BA-9746-688B47DC7B20}" dt="2026-02-05T06:24:37.279" v="5"/>
          <ac:spMkLst>
            <pc:docMk/>
            <pc:sldMk cId="2971128878" sldId="4384"/>
            <ac:spMk id="2" creationId="{9CC74AC0-C1D5-4BAB-A78D-223975744E99}"/>
          </ac:spMkLst>
        </pc:spChg>
      </pc:sldChg>
      <pc:sldChg chg="del">
        <pc:chgData name="Claes Winterfeldt" userId="51b947e6-ab06-413b-83ea-3d5689db38d3" providerId="ADAL" clId="{370BBD2B-80C4-41BA-9746-688B47DC7B20}" dt="2026-02-05T06:28:04.719" v="24" actId="47"/>
        <pc:sldMkLst>
          <pc:docMk/>
          <pc:sldMk cId="2229490848" sldId="4387"/>
        </pc:sldMkLst>
      </pc:sldChg>
      <pc:sldChg chg="del">
        <pc:chgData name="Claes Winterfeldt" userId="51b947e6-ab06-413b-83ea-3d5689db38d3" providerId="ADAL" clId="{370BBD2B-80C4-41BA-9746-688B47DC7B20}" dt="2026-02-05T06:26:57.299" v="14" actId="47"/>
        <pc:sldMkLst>
          <pc:docMk/>
          <pc:sldMk cId="1743128981" sldId="4395"/>
        </pc:sldMkLst>
      </pc:sldChg>
      <pc:sldChg chg="addSp modSp add del mod modAnim">
        <pc:chgData name="Claes Winterfeldt" userId="51b947e6-ab06-413b-83ea-3d5689db38d3" providerId="ADAL" clId="{370BBD2B-80C4-41BA-9746-688B47DC7B20}" dt="2026-02-05T06:35:42.405" v="194" actId="207"/>
        <pc:sldMkLst>
          <pc:docMk/>
          <pc:sldMk cId="554499492" sldId="4405"/>
        </pc:sldMkLst>
        <pc:spChg chg="add mod">
          <ac:chgData name="Claes Winterfeldt" userId="51b947e6-ab06-413b-83ea-3d5689db38d3" providerId="ADAL" clId="{370BBD2B-80C4-41BA-9746-688B47DC7B20}" dt="2026-02-05T06:35:42.405" v="194" actId="207"/>
          <ac:spMkLst>
            <pc:docMk/>
            <pc:sldMk cId="554499492" sldId="4405"/>
            <ac:spMk id="2" creationId="{874317AD-1139-8782-1AAC-F1DD9C5B655E}"/>
          </ac:spMkLst>
        </pc:spChg>
      </pc:sldChg>
      <pc:sldChg chg="del">
        <pc:chgData name="Claes Winterfeldt" userId="51b947e6-ab06-413b-83ea-3d5689db38d3" providerId="ADAL" clId="{370BBD2B-80C4-41BA-9746-688B47DC7B20}" dt="2026-02-05T06:28:56.084" v="32" actId="47"/>
        <pc:sldMkLst>
          <pc:docMk/>
          <pc:sldMk cId="3533656820" sldId="4407"/>
        </pc:sldMkLst>
      </pc:sldChg>
      <pc:sldChg chg="addSp add del ord">
        <pc:chgData name="Claes Winterfeldt" userId="51b947e6-ab06-413b-83ea-3d5689db38d3" providerId="ADAL" clId="{370BBD2B-80C4-41BA-9746-688B47DC7B20}" dt="2026-02-05T06:25:32.725" v="12"/>
        <pc:sldMkLst>
          <pc:docMk/>
          <pc:sldMk cId="3577193677" sldId="4499"/>
        </pc:sldMkLst>
        <pc:picChg chg="add">
          <ac:chgData name="Claes Winterfeldt" userId="51b947e6-ab06-413b-83ea-3d5689db38d3" providerId="ADAL" clId="{370BBD2B-80C4-41BA-9746-688B47DC7B20}" dt="2026-02-05T06:24:28.558" v="1"/>
          <ac:picMkLst>
            <pc:docMk/>
            <pc:sldMk cId="3577193677" sldId="4499"/>
            <ac:picMk id="2" creationId="{6D82CEFB-4AF9-5ABA-B745-39BE77D122A0}"/>
          </ac:picMkLst>
        </pc:picChg>
      </pc:sldChg>
      <pc:sldChg chg="del">
        <pc:chgData name="Claes Winterfeldt" userId="51b947e6-ab06-413b-83ea-3d5689db38d3" providerId="ADAL" clId="{370BBD2B-80C4-41BA-9746-688B47DC7B20}" dt="2026-02-05T06:28:34.854" v="28" actId="47"/>
        <pc:sldMkLst>
          <pc:docMk/>
          <pc:sldMk cId="974987628" sldId="4560"/>
        </pc:sldMkLst>
      </pc:sldChg>
      <pc:sldChg chg="add del">
        <pc:chgData name="Claes Winterfeldt" userId="51b947e6-ab06-413b-83ea-3d5689db38d3" providerId="ADAL" clId="{370BBD2B-80C4-41BA-9746-688B47DC7B20}" dt="2026-02-05T06:27:19.398" v="16"/>
        <pc:sldMkLst>
          <pc:docMk/>
          <pc:sldMk cId="2367226768" sldId="4561"/>
        </pc:sldMkLst>
      </pc:sldChg>
      <pc:sldChg chg="add">
        <pc:chgData name="Claes Winterfeldt" userId="51b947e6-ab06-413b-83ea-3d5689db38d3" providerId="ADAL" clId="{370BBD2B-80C4-41BA-9746-688B47DC7B20}" dt="2026-02-05T06:27:19.414" v="17"/>
        <pc:sldMkLst>
          <pc:docMk/>
          <pc:sldMk cId="3286272798" sldId="4561"/>
        </pc:sldMkLst>
      </pc:sldChg>
      <pc:sldChg chg="add del">
        <pc:chgData name="Claes Winterfeldt" userId="51b947e6-ab06-413b-83ea-3d5689db38d3" providerId="ADAL" clId="{370BBD2B-80C4-41BA-9746-688B47DC7B20}" dt="2026-02-05T06:27:45.928" v="20" actId="47"/>
        <pc:sldMkLst>
          <pc:docMk/>
          <pc:sldMk cId="2708862408" sldId="4562"/>
        </pc:sldMkLst>
      </pc:sldChg>
      <pc:sldChg chg="addSp delSp modSp add del mod delAnim modAnim">
        <pc:chgData name="Claes Winterfeldt" userId="51b947e6-ab06-413b-83ea-3d5689db38d3" providerId="ADAL" clId="{370BBD2B-80C4-41BA-9746-688B47DC7B20}" dt="2026-02-05T14:42:04.649" v="204" actId="207"/>
        <pc:sldMkLst>
          <pc:docMk/>
          <pc:sldMk cId="1073155608" sldId="4594"/>
        </pc:sldMkLst>
        <pc:spChg chg="del">
          <ac:chgData name="Claes Winterfeldt" userId="51b947e6-ab06-413b-83ea-3d5689db38d3" providerId="ADAL" clId="{370BBD2B-80C4-41BA-9746-688B47DC7B20}" dt="2026-02-05T06:29:37.847" v="33" actId="21"/>
          <ac:spMkLst>
            <pc:docMk/>
            <pc:sldMk cId="1073155608" sldId="4594"/>
            <ac:spMk id="2" creationId="{3676B4E9-D434-3AAA-083C-3061B3BDDAD4}"/>
          </ac:spMkLst>
        </pc:spChg>
        <pc:spChg chg="add mod">
          <ac:chgData name="Claes Winterfeldt" userId="51b947e6-ab06-413b-83ea-3d5689db38d3" providerId="ADAL" clId="{370BBD2B-80C4-41BA-9746-688B47DC7B20}" dt="2026-02-05T06:29:39.186" v="34"/>
          <ac:spMkLst>
            <pc:docMk/>
            <pc:sldMk cId="1073155608" sldId="4594"/>
            <ac:spMk id="3" creationId="{3676B4E9-D434-3AAA-083C-3061B3BDDAD4}"/>
          </ac:spMkLst>
        </pc:spChg>
        <pc:graphicFrameChg chg="mod">
          <ac:chgData name="Claes Winterfeldt" userId="51b947e6-ab06-413b-83ea-3d5689db38d3" providerId="ADAL" clId="{370BBD2B-80C4-41BA-9746-688B47DC7B20}" dt="2026-02-05T14:42:04.649" v="204" actId="207"/>
          <ac:graphicFrameMkLst>
            <pc:docMk/>
            <pc:sldMk cId="1073155608" sldId="4594"/>
            <ac:graphicFrameMk id="7" creationId="{3B491889-6619-8708-A77F-56FC6E99BCCB}"/>
          </ac:graphicFrameMkLst>
        </pc:graphicFrameChg>
      </pc:sldChg>
      <pc:sldChg chg="modSp add del">
        <pc:chgData name="Claes Winterfeldt" userId="51b947e6-ab06-413b-83ea-3d5689db38d3" providerId="ADAL" clId="{370BBD2B-80C4-41BA-9746-688B47DC7B20}" dt="2026-02-05T14:30:05.112" v="200" actId="207"/>
        <pc:sldMkLst>
          <pc:docMk/>
          <pc:sldMk cId="4083729999" sldId="4595"/>
        </pc:sldMkLst>
        <pc:graphicFrameChg chg="mod">
          <ac:chgData name="Claes Winterfeldt" userId="51b947e6-ab06-413b-83ea-3d5689db38d3" providerId="ADAL" clId="{370BBD2B-80C4-41BA-9746-688B47DC7B20}" dt="2026-02-05T14:30:05.112" v="200" actId="207"/>
          <ac:graphicFrameMkLst>
            <pc:docMk/>
            <pc:sldMk cId="4083729999" sldId="4595"/>
            <ac:graphicFrameMk id="7" creationId="{56D12178-980B-7446-A5A5-C48B1F17E25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36260178714724"/>
          <c:y val="4.746032854847608E-2"/>
          <c:w val="0.58346182846933148"/>
          <c:h val="0.752769223558493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0 Inte alls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Blad1!$A$3:$A$6</c:f>
              <c:strCache>
                <c:ptCount val="4"/>
                <c:pt idx="0">
                  <c:v>Att följa sport som publik på plats</c:v>
                </c:pt>
                <c:pt idx="1">
                  <c:v>Att följa sport i media</c:v>
                </c:pt>
                <c:pt idx="2">
                  <c:v>Att själv träna och hålla mig fysiskt aktiv</c:v>
                </c:pt>
                <c:pt idx="3">
                  <c:v>Av sport och idrott generellt</c:v>
                </c:pt>
              </c:strCache>
            </c:strRef>
          </c:cat>
          <c:val>
            <c:numRef>
              <c:f>Blad1!$B$3:$B$6</c:f>
              <c:numCache>
                <c:formatCode>0%</c:formatCode>
                <c:ptCount val="4"/>
                <c:pt idx="0">
                  <c:v>0.2</c:v>
                </c:pt>
                <c:pt idx="1">
                  <c:v>0.17</c:v>
                </c:pt>
                <c:pt idx="2">
                  <c:v>0.04</c:v>
                </c:pt>
                <c:pt idx="3" formatCode="###0%">
                  <c:v>9.7787081339712922E-2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57-42F7-9F8D-4DBBF2A3765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1,2,3,4</c:v>
                </c:pt>
              </c:strCache>
            </c:strRef>
          </c:tx>
          <c:spPr>
            <a:solidFill>
              <a:srgbClr val="002853">
                <a:lumMod val="10000"/>
                <a:lumOff val="9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0968804274370986E-3"/>
                  <c:y val="-2.58648271547284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57-42F7-9F8D-4DBBF2A376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Blad1!$A$3:$A$6</c:f>
              <c:strCache>
                <c:ptCount val="4"/>
                <c:pt idx="0">
                  <c:v>Att följa sport som publik på plats</c:v>
                </c:pt>
                <c:pt idx="1">
                  <c:v>Att följa sport i media</c:v>
                </c:pt>
                <c:pt idx="2">
                  <c:v>Att själv träna och hålla mig fysiskt aktiv</c:v>
                </c:pt>
                <c:pt idx="3">
                  <c:v>Av sport och idrott generellt</c:v>
                </c:pt>
              </c:strCache>
            </c:strRef>
          </c:cat>
          <c:val>
            <c:numRef>
              <c:f>Blad1!$C$3:$C$6</c:f>
              <c:numCache>
                <c:formatCode>0%</c:formatCode>
                <c:ptCount val="4"/>
                <c:pt idx="0">
                  <c:v>0.36</c:v>
                </c:pt>
                <c:pt idx="1">
                  <c:v>0.28999999999999998</c:v>
                </c:pt>
                <c:pt idx="2">
                  <c:v>0.22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57-42F7-9F8D-4DBBF2A3765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02853">
                <a:lumMod val="25000"/>
                <a:lumOff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2.58648271547284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57-42F7-9F8D-4DBBF2A376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Blad1!$A$3:$A$6</c:f>
              <c:strCache>
                <c:ptCount val="4"/>
                <c:pt idx="0">
                  <c:v>Att följa sport som publik på plats</c:v>
                </c:pt>
                <c:pt idx="1">
                  <c:v>Att följa sport i media</c:v>
                </c:pt>
                <c:pt idx="2">
                  <c:v>Att själv träna och hålla mig fysiskt aktiv</c:v>
                </c:pt>
                <c:pt idx="3">
                  <c:v>Av sport och idrott generellt</c:v>
                </c:pt>
              </c:strCache>
            </c:strRef>
          </c:cat>
          <c:val>
            <c:numRef>
              <c:f>Blad1!$D$3:$D$6</c:f>
              <c:numCache>
                <c:formatCode>0%</c:formatCode>
                <c:ptCount val="4"/>
                <c:pt idx="0">
                  <c:v>0.12</c:v>
                </c:pt>
                <c:pt idx="1">
                  <c:v>0.1</c:v>
                </c:pt>
                <c:pt idx="2">
                  <c:v>0.13</c:v>
                </c:pt>
                <c:pt idx="3" formatCode="###0%">
                  <c:v>0.12220893141945773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57-42F7-9F8D-4DBBF2A3765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6,7,8,9</c:v>
                </c:pt>
              </c:strCache>
            </c:strRef>
          </c:tx>
          <c:spPr>
            <a:solidFill>
              <a:srgbClr val="002853">
                <a:lumMod val="75000"/>
                <a:lumOff val="2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Blad1!$A$3:$A$6</c:f>
              <c:strCache>
                <c:ptCount val="4"/>
                <c:pt idx="0">
                  <c:v>Att följa sport som publik på plats</c:v>
                </c:pt>
                <c:pt idx="1">
                  <c:v>Att följa sport i media</c:v>
                </c:pt>
                <c:pt idx="2">
                  <c:v>Att själv träna och hålla mig fysiskt aktiv</c:v>
                </c:pt>
                <c:pt idx="3">
                  <c:v>Av sport och idrott generellt</c:v>
                </c:pt>
              </c:strCache>
            </c:strRef>
          </c:cat>
          <c:val>
            <c:numRef>
              <c:f>Blad1!$E$3:$E$6</c:f>
              <c:numCache>
                <c:formatCode>0%</c:formatCode>
                <c:ptCount val="4"/>
                <c:pt idx="0">
                  <c:v>0.26</c:v>
                </c:pt>
                <c:pt idx="1">
                  <c:v>0.35</c:v>
                </c:pt>
                <c:pt idx="2">
                  <c:v>0.46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57-42F7-9F8D-4DBBF2A3765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10 Mycket intresserad</c:v>
                </c:pt>
              </c:strCache>
            </c:strRef>
          </c:tx>
          <c:spPr>
            <a:solidFill>
              <a:srgbClr val="0028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Blad1!$A$3:$A$6</c:f>
              <c:strCache>
                <c:ptCount val="4"/>
                <c:pt idx="0">
                  <c:v>Att följa sport som publik på plats</c:v>
                </c:pt>
                <c:pt idx="1">
                  <c:v>Att följa sport i media</c:v>
                </c:pt>
                <c:pt idx="2">
                  <c:v>Att själv träna och hålla mig fysiskt aktiv</c:v>
                </c:pt>
                <c:pt idx="3">
                  <c:v>Av sport och idrott generellt</c:v>
                </c:pt>
              </c:strCache>
            </c:strRef>
          </c:cat>
          <c:val>
            <c:numRef>
              <c:f>Blad1!$F$3:$F$6</c:f>
              <c:numCache>
                <c:formatCode>0%</c:formatCode>
                <c:ptCount val="4"/>
                <c:pt idx="0">
                  <c:v>0.06</c:v>
                </c:pt>
                <c:pt idx="1">
                  <c:v>0.09</c:v>
                </c:pt>
                <c:pt idx="2">
                  <c:v>0.15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57-42F7-9F8D-4DBBF2A376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2793344"/>
        <c:axId val="642796088"/>
      </c:barChart>
      <c:catAx>
        <c:axId val="64279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2"/>
          </a:solidFill>
          <a:ln w="9525" cap="flat" cmpd="sng" algn="ctr">
            <a:solidFill>
              <a:schemeClr val="bg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42796088"/>
        <c:crosses val="autoZero"/>
        <c:auto val="0"/>
        <c:lblAlgn val="ctr"/>
        <c:lblOffset val="100"/>
        <c:noMultiLvlLbl val="0"/>
      </c:catAx>
      <c:valAx>
        <c:axId val="64279608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42793344"/>
        <c:crosses val="autoZero"/>
        <c:crossBetween val="between"/>
        <c:majorUnit val="0.2"/>
      </c:valAx>
      <c:spPr>
        <a:solidFill>
          <a:schemeClr val="bg2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83901906553437"/>
          <c:y val="0.91451520338613801"/>
          <c:w val="0.43885953690340568"/>
          <c:h val="4.9856796431387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89138544394913"/>
          <c:y val="1.2373826602976482E-2"/>
          <c:w val="0.8361086145560509"/>
          <c:h val="0.975252346794047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DB1-435C-B131-592687A7CE38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60-4CD9-9262-4A5947FFE32E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341-436C-9374-60AF36D1CA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Blad1!$A$2:$A$26</c:f>
              <c:strCache>
                <c:ptCount val="25"/>
                <c:pt idx="0">
                  <c:v>Skicross </c:v>
                </c:pt>
                <c:pt idx="1">
                  <c:v>Cykel </c:v>
                </c:pt>
                <c:pt idx="2">
                  <c:v>Volleyboll </c:v>
                </c:pt>
                <c:pt idx="3">
                  <c:v>Gymnastik </c:v>
                </c:pt>
                <c:pt idx="4">
                  <c:v>Basket </c:v>
                </c:pt>
                <c:pt idx="5">
                  <c:v>Ridsport </c:v>
                </c:pt>
                <c:pt idx="6">
                  <c:v>Innebandy </c:v>
                </c:pt>
                <c:pt idx="7">
                  <c:v>Rally </c:v>
                </c:pt>
                <c:pt idx="8">
                  <c:v>Golf </c:v>
                </c:pt>
                <c:pt idx="9">
                  <c:v>Racing </c:v>
                </c:pt>
                <c:pt idx="10">
                  <c:v>Curling </c:v>
                </c:pt>
                <c:pt idx="11">
                  <c:v>Tennis </c:v>
                </c:pt>
                <c:pt idx="12">
                  <c:v>Beach Volley </c:v>
                </c:pt>
                <c:pt idx="13">
                  <c:v>Bilsport </c:v>
                </c:pt>
                <c:pt idx="14">
                  <c:v>Motorsport </c:v>
                </c:pt>
                <c:pt idx="15">
                  <c:v>Formel 1 </c:v>
                </c:pt>
                <c:pt idx="16">
                  <c:v>Simning </c:v>
                </c:pt>
                <c:pt idx="17">
                  <c:v>Bordtennis </c:v>
                </c:pt>
                <c:pt idx="18">
                  <c:v>Handboll </c:v>
                </c:pt>
                <c:pt idx="19">
                  <c:v>Alpint </c:v>
                </c:pt>
                <c:pt idx="20">
                  <c:v>Längdskidor </c:v>
                </c:pt>
                <c:pt idx="21">
                  <c:v>Skidskytte </c:v>
                </c:pt>
                <c:pt idx="22">
                  <c:v>Friidrott </c:v>
                </c:pt>
                <c:pt idx="23">
                  <c:v>Ishockey </c:v>
                </c:pt>
                <c:pt idx="24">
                  <c:v>Fotboll </c:v>
                </c:pt>
              </c:strCache>
            </c:strRef>
          </c:cat>
          <c:val>
            <c:numRef>
              <c:f>Blad1!$B$2:$B$26</c:f>
              <c:numCache>
                <c:formatCode>0%</c:formatCode>
                <c:ptCount val="25"/>
                <c:pt idx="0">
                  <c:v>0.11881977671451401</c:v>
                </c:pt>
                <c:pt idx="1">
                  <c:v>0.12390350877193</c:v>
                </c:pt>
                <c:pt idx="2">
                  <c:v>0.128588516746412</c:v>
                </c:pt>
                <c:pt idx="3">
                  <c:v>0.129585326953748</c:v>
                </c:pt>
                <c:pt idx="4">
                  <c:v>0.130083732057416</c:v>
                </c:pt>
                <c:pt idx="5">
                  <c:v>0.13127990430622</c:v>
                </c:pt>
                <c:pt idx="6">
                  <c:v>0.134868421052632</c:v>
                </c:pt>
                <c:pt idx="7">
                  <c:v>0.13955342902711401</c:v>
                </c:pt>
                <c:pt idx="8">
                  <c:v>0.152212918660286</c:v>
                </c:pt>
                <c:pt idx="9">
                  <c:v>0.14792663476873999</c:v>
                </c:pt>
                <c:pt idx="10">
                  <c:v>0.15251196172248799</c:v>
                </c:pt>
                <c:pt idx="11">
                  <c:v>0.16377591706539099</c:v>
                </c:pt>
                <c:pt idx="12">
                  <c:v>0.16118421052631501</c:v>
                </c:pt>
                <c:pt idx="13">
                  <c:v>0.17264752791068499</c:v>
                </c:pt>
                <c:pt idx="14">
                  <c:v>0.17653508771929799</c:v>
                </c:pt>
                <c:pt idx="15">
                  <c:v>0.19427830940988899</c:v>
                </c:pt>
                <c:pt idx="16">
                  <c:v>0.21939792663476901</c:v>
                </c:pt>
                <c:pt idx="17">
                  <c:v>0.217304625199363</c:v>
                </c:pt>
                <c:pt idx="18">
                  <c:v>0.25946969696969702</c:v>
                </c:pt>
                <c:pt idx="19">
                  <c:v>0.26116427432217199</c:v>
                </c:pt>
                <c:pt idx="20">
                  <c:v>0.34579346092503799</c:v>
                </c:pt>
                <c:pt idx="21">
                  <c:v>0.34559409888357101</c:v>
                </c:pt>
                <c:pt idx="22">
                  <c:v>0.36473285486443402</c:v>
                </c:pt>
                <c:pt idx="23">
                  <c:v>0.37988437001594899</c:v>
                </c:pt>
                <c:pt idx="24">
                  <c:v>0.43341307814992103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56-49CD-8CCC-6358C803E3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59946496"/>
        <c:axId val="659944416"/>
      </c:barChart>
      <c:valAx>
        <c:axId val="659944416"/>
        <c:scaling>
          <c:orientation val="minMax"/>
          <c:max val="0.8"/>
        </c:scaling>
        <c:delete val="1"/>
        <c:axPos val="b"/>
        <c:numFmt formatCode="0%" sourceLinked="1"/>
        <c:majorTickMark val="out"/>
        <c:minorTickMark val="none"/>
        <c:tickLblPos val="nextTo"/>
        <c:crossAx val="659946496"/>
        <c:crosses val="autoZero"/>
        <c:crossBetween val="between"/>
      </c:valAx>
      <c:catAx>
        <c:axId val="659946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59944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788614376919"/>
          <c:y val="1.2373826602976482E-2"/>
          <c:w val="0.8339211385623081"/>
          <c:h val="0.975252346794047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solidFill>
              <a:srgbClr val="003D7E">
                <a:alpha val="89804"/>
              </a:srgb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A56-49CD-8CCC-6358C803E3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Blad1!$A$2:$A$27</c:f>
              <c:strCache>
                <c:ptCount val="26"/>
                <c:pt idx="0">
                  <c:v>Båtsport </c:v>
                </c:pt>
                <c:pt idx="1">
                  <c:v>Kanot </c:v>
                </c:pt>
                <c:pt idx="2">
                  <c:v>Brottning </c:v>
                </c:pt>
                <c:pt idx="3">
                  <c:v>Segling </c:v>
                </c:pt>
                <c:pt idx="4">
                  <c:v>Futsal </c:v>
                </c:pt>
                <c:pt idx="5">
                  <c:v>Freestyle </c:v>
                </c:pt>
                <c:pt idx="6">
                  <c:v>Backhoppning </c:v>
                </c:pt>
                <c:pt idx="7">
                  <c:v>Padel </c:v>
                </c:pt>
                <c:pt idx="8">
                  <c:v>Triathlon </c:v>
                </c:pt>
                <c:pt idx="9">
                  <c:v>Speedway </c:v>
                </c:pt>
                <c:pt idx="10">
                  <c:v>Simhopp </c:v>
                </c:pt>
                <c:pt idx="11">
                  <c:v>Parasport </c:v>
                </c:pt>
                <c:pt idx="12">
                  <c:v>Bowling </c:v>
                </c:pt>
                <c:pt idx="13">
                  <c:v>Badminton </c:v>
                </c:pt>
                <c:pt idx="14">
                  <c:v>Snowboard </c:v>
                </c:pt>
                <c:pt idx="15">
                  <c:v>Skridsko </c:v>
                </c:pt>
                <c:pt idx="16">
                  <c:v>Esport </c:v>
                </c:pt>
                <c:pt idx="17">
                  <c:v>Danssport </c:v>
                </c:pt>
                <c:pt idx="18">
                  <c:v>Bandy </c:v>
                </c:pt>
                <c:pt idx="19">
                  <c:v>Orientering </c:v>
                </c:pt>
                <c:pt idx="20">
                  <c:v>Konståkning </c:v>
                </c:pt>
                <c:pt idx="21">
                  <c:v>Rallycross </c:v>
                </c:pt>
                <c:pt idx="22">
                  <c:v>Boxning </c:v>
                </c:pt>
                <c:pt idx="23">
                  <c:v>Kampsport </c:v>
                </c:pt>
                <c:pt idx="24">
                  <c:v>MMA </c:v>
                </c:pt>
                <c:pt idx="25">
                  <c:v>Trav </c:v>
                </c:pt>
              </c:strCache>
            </c:strRef>
          </c:cat>
          <c:val>
            <c:numRef>
              <c:f>Blad1!$B$2:$B$27</c:f>
              <c:numCache>
                <c:formatCode>0%</c:formatCode>
                <c:ptCount val="26"/>
                <c:pt idx="0">
                  <c:v>5.8213716108453002E-2</c:v>
                </c:pt>
                <c:pt idx="1">
                  <c:v>5.9908293460925299E-2</c:v>
                </c:pt>
                <c:pt idx="2">
                  <c:v>6.6885964912281007E-2</c:v>
                </c:pt>
                <c:pt idx="3">
                  <c:v>7.0374800637958299E-2</c:v>
                </c:pt>
                <c:pt idx="4">
                  <c:v>6.9776714513556895E-2</c:v>
                </c:pt>
                <c:pt idx="5">
                  <c:v>7.2268740031898093E-2</c:v>
                </c:pt>
                <c:pt idx="6">
                  <c:v>7.9047049441786005E-2</c:v>
                </c:pt>
                <c:pt idx="7">
                  <c:v>8.0442583732057302E-2</c:v>
                </c:pt>
                <c:pt idx="8">
                  <c:v>8.6722488038278006E-2</c:v>
                </c:pt>
                <c:pt idx="9">
                  <c:v>8.7420255183413301E-2</c:v>
                </c:pt>
                <c:pt idx="10">
                  <c:v>9.4198564593301601E-2</c:v>
                </c:pt>
                <c:pt idx="11">
                  <c:v>9.3401116427432096E-2</c:v>
                </c:pt>
                <c:pt idx="12">
                  <c:v>9.5394736842105199E-2</c:v>
                </c:pt>
                <c:pt idx="13">
                  <c:v>9.6889952153110206E-2</c:v>
                </c:pt>
                <c:pt idx="14">
                  <c:v>9.5992822966507296E-2</c:v>
                </c:pt>
                <c:pt idx="15">
                  <c:v>0.102870813397129</c:v>
                </c:pt>
                <c:pt idx="16">
                  <c:v>9.6989633173843195E-2</c:v>
                </c:pt>
                <c:pt idx="17">
                  <c:v>0.10316985645933099</c:v>
                </c:pt>
                <c:pt idx="18">
                  <c:v>0.10257177033492799</c:v>
                </c:pt>
                <c:pt idx="19">
                  <c:v>0.10665869218500799</c:v>
                </c:pt>
                <c:pt idx="20">
                  <c:v>0.11244019138756001</c:v>
                </c:pt>
                <c:pt idx="21">
                  <c:v>0.111443381180223</c:v>
                </c:pt>
                <c:pt idx="22">
                  <c:v>0.11543062200956999</c:v>
                </c:pt>
                <c:pt idx="23">
                  <c:v>0.11572966507177</c:v>
                </c:pt>
                <c:pt idx="24">
                  <c:v>0.114334130781499</c:v>
                </c:pt>
                <c:pt idx="25">
                  <c:v>0.11941786283891601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56-49CD-8CCC-6358C803E3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59946496"/>
        <c:axId val="659944416"/>
      </c:barChart>
      <c:valAx>
        <c:axId val="659944416"/>
        <c:scaling>
          <c:orientation val="minMax"/>
          <c:max val="0.8"/>
        </c:scaling>
        <c:delete val="1"/>
        <c:axPos val="b"/>
        <c:numFmt formatCode="0%" sourceLinked="1"/>
        <c:majorTickMark val="out"/>
        <c:minorTickMark val="none"/>
        <c:tickLblPos val="nextTo"/>
        <c:crossAx val="659946496"/>
        <c:crosses val="autoZero"/>
        <c:crossBetween val="between"/>
      </c:valAx>
      <c:catAx>
        <c:axId val="659946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59944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73130842788412"/>
          <c:y val="3.4782700418089389E-2"/>
          <c:w val="0.45523939528700563"/>
          <c:h val="0.93043478260869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8E-4D30-805C-2AC26716AAB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48-4F1D-A62C-1B03F0593508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4EC-40BC-BA9E-BD06EB2DB4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Blad1!$A$2:$A$21</c:f>
              <c:strCache>
                <c:ptCount val="20"/>
                <c:pt idx="0">
                  <c:v>Esportlandslaget </c:v>
                </c:pt>
                <c:pt idx="1">
                  <c:v>Basketlandslaget Dam </c:v>
                </c:pt>
                <c:pt idx="2">
                  <c:v>Innebandylandslaget Dam </c:v>
                </c:pt>
                <c:pt idx="3">
                  <c:v>Basketlandslaget Herr </c:v>
                </c:pt>
                <c:pt idx="4">
                  <c:v>Innebandylandslaget Herr </c:v>
                </c:pt>
                <c:pt idx="5">
                  <c:v>Volleybollandslaget Dam </c:v>
                </c:pt>
                <c:pt idx="6">
                  <c:v>Bandylandslaget Herr </c:v>
                </c:pt>
                <c:pt idx="7">
                  <c:v>Orienteringslandslaget </c:v>
                </c:pt>
                <c:pt idx="8">
                  <c:v>Ridsportlandslaget </c:v>
                </c:pt>
                <c:pt idx="9">
                  <c:v>Damkronorna Ishockey </c:v>
                </c:pt>
                <c:pt idx="10">
                  <c:v>Handbollslandslaget Dam </c:v>
                </c:pt>
                <c:pt idx="11">
                  <c:v>Alpina Landslaget </c:v>
                </c:pt>
                <c:pt idx="12">
                  <c:v>Bordtennislandslaget </c:v>
                </c:pt>
                <c:pt idx="13">
                  <c:v>Handbollslandslaget Herr </c:v>
                </c:pt>
                <c:pt idx="14">
                  <c:v>Fotbollslandslaget Dam </c:v>
                </c:pt>
                <c:pt idx="15">
                  <c:v>Längdskidlandslaget </c:v>
                </c:pt>
                <c:pt idx="16">
                  <c:v>Friidrottslandslaget </c:v>
                </c:pt>
                <c:pt idx="17">
                  <c:v>Skidskyttelandslaget </c:v>
                </c:pt>
                <c:pt idx="18">
                  <c:v>Tre Kronor Ishockey </c:v>
                </c:pt>
                <c:pt idx="19">
                  <c:v>Fotbollslandslaget Herr </c:v>
                </c:pt>
              </c:strCache>
            </c:strRef>
          </c:cat>
          <c:val>
            <c:numRef>
              <c:f>Blad1!$B$2:$B$21</c:f>
              <c:numCache>
                <c:formatCode>0%</c:formatCode>
                <c:ptCount val="20"/>
                <c:pt idx="0">
                  <c:v>6.7594433399602402E-2</c:v>
                </c:pt>
                <c:pt idx="1">
                  <c:v>7.5810473815461604E-2</c:v>
                </c:pt>
                <c:pt idx="2">
                  <c:v>8.9276807980049805E-2</c:v>
                </c:pt>
                <c:pt idx="3">
                  <c:v>9.7256857855361603E-2</c:v>
                </c:pt>
                <c:pt idx="4">
                  <c:v>0.10673316708229399</c:v>
                </c:pt>
                <c:pt idx="5">
                  <c:v>0.11072319201995</c:v>
                </c:pt>
                <c:pt idx="6">
                  <c:v>0.11770573566084799</c:v>
                </c:pt>
                <c:pt idx="7">
                  <c:v>0.11770573566084799</c:v>
                </c:pt>
                <c:pt idx="8">
                  <c:v>0.14164588528678301</c:v>
                </c:pt>
                <c:pt idx="9">
                  <c:v>0.15910224438902801</c:v>
                </c:pt>
                <c:pt idx="10">
                  <c:v>0.22543640897755601</c:v>
                </c:pt>
                <c:pt idx="11">
                  <c:v>0.23790523690773099</c:v>
                </c:pt>
                <c:pt idx="12">
                  <c:v>0.26733167082294201</c:v>
                </c:pt>
                <c:pt idx="13">
                  <c:v>0.296758104738155</c:v>
                </c:pt>
                <c:pt idx="14">
                  <c:v>0.335162094763093</c:v>
                </c:pt>
                <c:pt idx="15">
                  <c:v>0.34862842892768098</c:v>
                </c:pt>
                <c:pt idx="16">
                  <c:v>0.351620947630923</c:v>
                </c:pt>
                <c:pt idx="17">
                  <c:v>0.35860349127182001</c:v>
                </c:pt>
                <c:pt idx="18">
                  <c:v>0.38553615960099702</c:v>
                </c:pt>
                <c:pt idx="19">
                  <c:v>0.43042394014962598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C-4E5D-AC81-2D5FB205C7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659946496"/>
        <c:axId val="659944416"/>
      </c:barChart>
      <c:valAx>
        <c:axId val="6599444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59946496"/>
        <c:crosses val="autoZero"/>
        <c:crossBetween val="between"/>
      </c:valAx>
      <c:catAx>
        <c:axId val="659946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59944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73130842788412"/>
          <c:y val="3.4782700418089389E-2"/>
          <c:w val="0.45523939528700563"/>
          <c:h val="0.93043478260869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728-475E-89FA-A62A8943E01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90000"/>
                  <a:lumOff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728-475E-89FA-A62A8943E01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FE4-4208-A3C4-565E6768676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E4-4208-A3C4-565E6768676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FE4-4208-A3C4-565E6768676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28-475E-89FA-A62A8943E0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Blad1!$A$2:$A$23</c:f>
              <c:strCache>
                <c:ptCount val="22"/>
                <c:pt idx="0">
                  <c:v>Gotland Runt (segling) </c:v>
                </c:pt>
                <c:pt idx="1">
                  <c:v>BNP Paribas Nordic Open (f d Stockholm Open, Tennis) </c:v>
                </c:pt>
                <c:pt idx="2">
                  <c:v>Nordea Open (tennis) </c:v>
                </c:pt>
                <c:pt idx="3">
                  <c:v>Volvo Car Scandinavian Mixed (golf) </c:v>
                </c:pt>
                <c:pt idx="4">
                  <c:v>Dreamhack </c:v>
                </c:pt>
                <c:pt idx="5">
                  <c:v>Falsterbo Horse Show </c:v>
                </c:pt>
                <c:pt idx="6">
                  <c:v>Partille Cup (handboll) </c:v>
                </c:pt>
                <c:pt idx="7">
                  <c:v>STCC (racing) </c:v>
                </c:pt>
                <c:pt idx="8">
                  <c:v>Gothenburg Horse Show </c:v>
                </c:pt>
                <c:pt idx="9">
                  <c:v>Sweden International Horse Show </c:v>
                </c:pt>
                <c:pt idx="10">
                  <c:v>Elitloppet (trav) </c:v>
                </c:pt>
                <c:pt idx="11">
                  <c:v>Svenska Rallyt </c:v>
                </c:pt>
                <c:pt idx="12">
                  <c:v>Beijer Hockey Games </c:v>
                </c:pt>
                <c:pt idx="13">
                  <c:v>Folksam Grand Prix (friidrott) </c:v>
                </c:pt>
                <c:pt idx="14">
                  <c:v>Gothia Cup (fotboll) </c:v>
                </c:pt>
                <c:pt idx="15">
                  <c:v>BAUHAUS-Galan (friidrott)</c:v>
                </c:pt>
                <c:pt idx="16">
                  <c:v>Paralympics </c:v>
                </c:pt>
                <c:pt idx="17">
                  <c:v>SM-veckan</c:v>
                </c:pt>
                <c:pt idx="18">
                  <c:v>Finnkampen (friidrott) </c:v>
                </c:pt>
                <c:pt idx="19">
                  <c:v>Vasaloppet </c:v>
                </c:pt>
                <c:pt idx="20">
                  <c:v>OS Vinter </c:v>
                </c:pt>
                <c:pt idx="21">
                  <c:v>OS Sommar </c:v>
                </c:pt>
              </c:strCache>
            </c:strRef>
          </c:cat>
          <c:val>
            <c:numRef>
              <c:f>Blad1!$B$2:$B$23</c:f>
              <c:numCache>
                <c:formatCode>0%</c:formatCode>
                <c:ptCount val="22"/>
                <c:pt idx="0">
                  <c:v>8.7736789631106801E-2</c:v>
                </c:pt>
                <c:pt idx="1">
                  <c:v>0.10019940179461601</c:v>
                </c:pt>
                <c:pt idx="2">
                  <c:v>0.103688933200399</c:v>
                </c:pt>
                <c:pt idx="3">
                  <c:v>0.10568295114656</c:v>
                </c:pt>
                <c:pt idx="4">
                  <c:v>0.11764705882352899</c:v>
                </c:pt>
                <c:pt idx="5">
                  <c:v>0.12711864406779699</c:v>
                </c:pt>
                <c:pt idx="6">
                  <c:v>0.12761714855433701</c:v>
                </c:pt>
                <c:pt idx="7">
                  <c:v>0.133599202392821</c:v>
                </c:pt>
                <c:pt idx="8">
                  <c:v>0.140079760717846</c:v>
                </c:pt>
                <c:pt idx="9">
                  <c:v>0.142073778664008</c:v>
                </c:pt>
                <c:pt idx="10">
                  <c:v>0.16550348953140601</c:v>
                </c:pt>
                <c:pt idx="11">
                  <c:v>0.16650049850448601</c:v>
                </c:pt>
                <c:pt idx="12">
                  <c:v>0.175972083748754</c:v>
                </c:pt>
                <c:pt idx="13">
                  <c:v>0.19641076769690899</c:v>
                </c:pt>
                <c:pt idx="14">
                  <c:v>0.22881355932203401</c:v>
                </c:pt>
                <c:pt idx="15">
                  <c:v>0.22981056829511501</c:v>
                </c:pt>
                <c:pt idx="16">
                  <c:v>0.24177467597208399</c:v>
                </c:pt>
                <c:pt idx="17">
                  <c:v>0.28315054835493503</c:v>
                </c:pt>
                <c:pt idx="18">
                  <c:v>0.37088733798604201</c:v>
                </c:pt>
                <c:pt idx="19">
                  <c:v>0.48404785643070802</c:v>
                </c:pt>
                <c:pt idx="20">
                  <c:v>0.55284147557328001</c:v>
                </c:pt>
                <c:pt idx="21">
                  <c:v>0.57028913260219305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C-4E5D-AC81-2D5FB205C7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659946496"/>
        <c:axId val="659944416"/>
      </c:barChart>
      <c:valAx>
        <c:axId val="6599444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59946496"/>
        <c:crosses val="autoZero"/>
        <c:crossBetween val="between"/>
      </c:valAx>
      <c:catAx>
        <c:axId val="659946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59944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73130842788412"/>
          <c:y val="3.4782700418089389E-2"/>
          <c:w val="0.45523939528700563"/>
          <c:h val="0.93043478260869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25-4BE0-8446-9502F192FB9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B25-4BE0-8446-9502F192FB9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99D-4BF1-B8DD-F02DAF438D5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25-4BE0-8446-9502F192FB9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B25-4BE0-8446-9502F192FB9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>
                  <a:lumMod val="90000"/>
                  <a:lumOff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99D-4BF1-B8DD-F02DAF438D58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25-4BE0-8446-9502F192FB94}"/>
              </c:ext>
            </c:extLst>
          </c:dPt>
          <c:dPt>
            <c:idx val="3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99D-4BF1-B8DD-F02DAF438D58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B25-4BE0-8446-9502F192FB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Blad1!$A$2:$A$45</c:f>
              <c:strCache>
                <c:ptCount val="44"/>
                <c:pt idx="0">
                  <c:v>Elias Ymer, tennis </c:v>
                </c:pt>
                <c:pt idx="1">
                  <c:v>Leo Borg, tennis </c:v>
                </c:pt>
                <c:pt idx="2">
                  <c:v>Johan Kristoffersson, bilsport </c:v>
                </c:pt>
                <c:pt idx="3">
                  <c:v>Marcus Eriksson, bilsport </c:v>
                </c:pt>
                <c:pt idx="4">
                  <c:v>Linn Grant, golf </c:v>
                </c:pt>
                <c:pt idx="5">
                  <c:v>David Mobärg, skicross </c:v>
                </c:pt>
                <c:pt idx="6">
                  <c:v>Isabelle Haak, volleyboll </c:v>
                </c:pt>
                <c:pt idx="7">
                  <c:v>Perseus Karlström, gångsport </c:v>
                </c:pt>
                <c:pt idx="8">
                  <c:v>Melwin Lycke Holm, friidrott </c:v>
                </c:pt>
                <c:pt idx="9">
                  <c:v>Henrik von Eckermann, ridsport </c:v>
                </c:pt>
                <c:pt idx="10">
                  <c:v>Peder Fredricson, ridsport </c:v>
                </c:pt>
                <c:pt idx="11">
                  <c:v>Khaddi Sagnia, friidrott </c:v>
                </c:pt>
                <c:pt idx="12">
                  <c:v>Andreas Almgren, friidrott </c:v>
                </c:pt>
                <c:pt idx="13">
                  <c:v>Magdalena Eriksson, fotboll </c:v>
                </c:pt>
                <c:pt idx="14">
                  <c:v>Sandra Näslund, skicross </c:v>
                </c:pt>
                <c:pt idx="15">
                  <c:v>Jenny Rissveds, cykel </c:v>
                </c:pt>
                <c:pt idx="16">
                  <c:v>Mika Zibanejad, ishockey </c:v>
                </c:pt>
                <c:pt idx="17">
                  <c:v>Victor Hedman, ishockey </c:v>
                </c:pt>
                <c:pt idx="18">
                  <c:v>Ludvig Åberg, golf </c:v>
                </c:pt>
                <c:pt idx="19">
                  <c:v>Erik Karlsson, ishockey </c:v>
                </c:pt>
                <c:pt idx="20">
                  <c:v>Malin Baryard</c:v>
                </c:pt>
                <c:pt idx="21">
                  <c:v>Tove Alexandersson, orientering </c:v>
                </c:pt>
                <c:pt idx="22">
                  <c:v>Jim Gottfridsson, handoll </c:v>
                </c:pt>
                <c:pt idx="23">
                  <c:v>Alvar Myhlback, längdskidor </c:v>
                </c:pt>
                <c:pt idx="24">
                  <c:v>Viktor Gyökeres, fotboll </c:v>
                </c:pt>
                <c:pt idx="25">
                  <c:v>Jonatan Hellvig, beachvolley </c:v>
                </c:pt>
                <c:pt idx="26">
                  <c:v>David Åhman, beachvolley </c:v>
                </c:pt>
                <c:pt idx="27">
                  <c:v>Sara Hector, alpint </c:v>
                </c:pt>
                <c:pt idx="28">
                  <c:v>Fridolina Rolfö, fotboll </c:v>
                </c:pt>
                <c:pt idx="29">
                  <c:v>Kosovare Asslani, fotboll </c:v>
                </c:pt>
                <c:pt idx="30">
                  <c:v>Dejan Kulusevski, fotboll </c:v>
                </c:pt>
                <c:pt idx="31">
                  <c:v>Sebastian Samuelsson, skidskytte </c:v>
                </c:pt>
                <c:pt idx="32">
                  <c:v>Linn Svahn, skidor </c:v>
                </c:pt>
                <c:pt idx="33">
                  <c:v>Jonna Sundling, skidor </c:v>
                </c:pt>
                <c:pt idx="34">
                  <c:v>Daniel Ståhl, friidrott </c:v>
                </c:pt>
                <c:pt idx="35">
                  <c:v>Ebba Andersson, skidor </c:v>
                </c:pt>
                <c:pt idx="36">
                  <c:v>Elvira Öberg, skidskytte </c:v>
                </c:pt>
                <c:pt idx="37">
                  <c:v>Hanna Öberg, skidskytte </c:v>
                </c:pt>
                <c:pt idx="38">
                  <c:v>Frida Karlsson, skidor </c:v>
                </c:pt>
                <c:pt idx="39">
                  <c:v>Alexander Isak, fotboll </c:v>
                </c:pt>
                <c:pt idx="40">
                  <c:v>Zlatan Ibrahimovic, fotboll </c:v>
                </c:pt>
                <c:pt idx="41">
                  <c:v>Truls Möregårdh, bordtennis </c:v>
                </c:pt>
                <c:pt idx="42">
                  <c:v>Sarah Sjöström, simning </c:v>
                </c:pt>
                <c:pt idx="43">
                  <c:v>Armand Duplantis, friidrott </c:v>
                </c:pt>
              </c:strCache>
            </c:strRef>
          </c:cat>
          <c:val>
            <c:numRef>
              <c:f>Blad1!$B$2:$B$45</c:f>
              <c:numCache>
                <c:formatCode>0%</c:formatCode>
                <c:ptCount val="44"/>
                <c:pt idx="0">
                  <c:v>7.5659532105524993E-2</c:v>
                </c:pt>
                <c:pt idx="1">
                  <c:v>8.9099054255848506E-2</c:v>
                </c:pt>
                <c:pt idx="2">
                  <c:v>8.9596814335490202E-2</c:v>
                </c:pt>
                <c:pt idx="3">
                  <c:v>0.106022896963664</c:v>
                </c:pt>
                <c:pt idx="4">
                  <c:v>0.114484818317571</c:v>
                </c:pt>
                <c:pt idx="5">
                  <c:v>0.115308151093439</c:v>
                </c:pt>
                <c:pt idx="6">
                  <c:v>0.115480338476854</c:v>
                </c:pt>
                <c:pt idx="7">
                  <c:v>0.117296222664016</c:v>
                </c:pt>
                <c:pt idx="8">
                  <c:v>0.13916500994035799</c:v>
                </c:pt>
                <c:pt idx="9">
                  <c:v>0.15131906421104999</c:v>
                </c:pt>
                <c:pt idx="10">
                  <c:v>0.15380786460925799</c:v>
                </c:pt>
                <c:pt idx="11">
                  <c:v>0.156794425087108</c:v>
                </c:pt>
                <c:pt idx="12">
                  <c:v>0.15904572564612299</c:v>
                </c:pt>
                <c:pt idx="13">
                  <c:v>0.16077650572424099</c:v>
                </c:pt>
                <c:pt idx="14">
                  <c:v>0.16077650572424099</c:v>
                </c:pt>
                <c:pt idx="15">
                  <c:v>0.16276754604280799</c:v>
                </c:pt>
                <c:pt idx="16">
                  <c:v>0.17222498755599799</c:v>
                </c:pt>
                <c:pt idx="17">
                  <c:v>0.173220507715282</c:v>
                </c:pt>
                <c:pt idx="18">
                  <c:v>0.174216027874565</c:v>
                </c:pt>
                <c:pt idx="19">
                  <c:v>0.176938369781312</c:v>
                </c:pt>
                <c:pt idx="20">
                  <c:v>0.17770034843205601</c:v>
                </c:pt>
                <c:pt idx="21">
                  <c:v>0.17869586859133901</c:v>
                </c:pt>
                <c:pt idx="22">
                  <c:v>0.18964659034345399</c:v>
                </c:pt>
                <c:pt idx="23">
                  <c:v>0.19681908548707799</c:v>
                </c:pt>
                <c:pt idx="24">
                  <c:v>0.19681908548707799</c:v>
                </c:pt>
                <c:pt idx="25">
                  <c:v>0.21272365805169</c:v>
                </c:pt>
                <c:pt idx="26">
                  <c:v>0.228628230616302</c:v>
                </c:pt>
                <c:pt idx="27">
                  <c:v>0.229467396714784</c:v>
                </c:pt>
                <c:pt idx="28">
                  <c:v>0.229965156794425</c:v>
                </c:pt>
                <c:pt idx="29">
                  <c:v>0.25385764061722299</c:v>
                </c:pt>
                <c:pt idx="30">
                  <c:v>0.26331508213041399</c:v>
                </c:pt>
                <c:pt idx="31">
                  <c:v>0.27028372324539501</c:v>
                </c:pt>
                <c:pt idx="32">
                  <c:v>0.27526132404181203</c:v>
                </c:pt>
                <c:pt idx="33">
                  <c:v>0.285216525634644</c:v>
                </c:pt>
                <c:pt idx="34">
                  <c:v>0.294673967147834</c:v>
                </c:pt>
                <c:pt idx="35">
                  <c:v>0.31110004977600803</c:v>
                </c:pt>
                <c:pt idx="36">
                  <c:v>0.31309109009457398</c:v>
                </c:pt>
                <c:pt idx="37">
                  <c:v>0.31408661025385798</c:v>
                </c:pt>
                <c:pt idx="38">
                  <c:v>0.31757093081134902</c:v>
                </c:pt>
                <c:pt idx="39">
                  <c:v>0.32702837232453902</c:v>
                </c:pt>
                <c:pt idx="40">
                  <c:v>0.34992533598805398</c:v>
                </c:pt>
                <c:pt idx="41">
                  <c:v>0.38924838227974101</c:v>
                </c:pt>
                <c:pt idx="42">
                  <c:v>0.40766550522647999</c:v>
                </c:pt>
                <c:pt idx="43">
                  <c:v>0.51816824290691899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C-4E5D-AC81-2D5FB205C7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659946496"/>
        <c:axId val="659944416"/>
      </c:barChart>
      <c:valAx>
        <c:axId val="6599444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59946496"/>
        <c:crosses val="autoZero"/>
        <c:crossBetween val="between"/>
      </c:valAx>
      <c:catAx>
        <c:axId val="659946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59944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B97FF-4AE2-4573-81FD-6AE72241FD94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F339A-2ABF-442F-BCB7-82C6E69E46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846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828E1-AFB6-1240-A294-AB30B9FBDA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4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F339A-2ABF-442F-BCB7-82C6E69E467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85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9EA967-7C16-86DC-DE98-8D9669E64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C390FB-F325-3829-0C6E-B27AD3DEA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151779-702A-D491-F6D0-1DA06F38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7B48-14CB-4065-9F1C-1F014C70ABD2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31ED04-45D1-861B-6EEE-C27F8F19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D6E6B5-D31B-8796-0832-27AAB509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68B4-EF57-43B7-9726-53CD37EAE9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563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3111E3-CB4D-64BD-E220-FE9D23A7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09156AA-80D8-2B80-3D00-E8F21B93C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A8373D-0653-DC82-CA1E-AC8AC469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7B48-14CB-4065-9F1C-1F014C70ABD2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0B142C-77C0-A790-C2D1-E2701D44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A965D6-0AAC-25B3-6F57-7E56ECBC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68B4-EF57-43B7-9726-53CD37EAE9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01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B850620-493D-D168-571F-7AF12FFDB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00D62C7-66AA-598B-05D2-77ECF5EF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EA57A5-A9C4-F0AF-D9BD-DF79ABA5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7B48-14CB-4065-9F1C-1F014C70ABD2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2AFEF4-4511-0131-2E75-60BAAB16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BABD3A-B3BC-0241-79C7-E4C34D77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68B4-EF57-43B7-9726-53CD37EAE9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75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sid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4828" y="1094923"/>
            <a:ext cx="8838425" cy="46424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ÄNDRA TABELLRUBRIK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828" y="1559704"/>
            <a:ext cx="10512422" cy="401540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DECBDC-1966-9E41-92F2-A430DB41C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239" y="222238"/>
            <a:ext cx="10515600" cy="444701"/>
          </a:xfrm>
        </p:spPr>
        <p:txBody>
          <a:bodyPr anchor="b">
            <a:normAutofit/>
          </a:bodyPr>
          <a:lstStyle>
            <a:lvl1pPr>
              <a:defRPr sz="2800" b="0" cap="all" spc="-15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E7486EB-064D-D845-9F11-A9E0F0D3F3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31717C2-4D79-C747-86FE-CD89F756BD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3239" y="619556"/>
            <a:ext cx="10514011" cy="368904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cap="all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ÄNDRA UNDERRUBRIK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852B55-BC39-F745-B796-0B89EB8C050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04828" y="5579981"/>
            <a:ext cx="10514012" cy="444701"/>
          </a:xfr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solid"/>
          </a:ln>
        </p:spPr>
        <p:txBody>
          <a:bodyPr tIns="144000" bIns="144000" anchor="t">
            <a:spAutoFit/>
          </a:bodyPr>
          <a:lstStyle>
            <a:lvl1pPr marL="0" indent="0" algn="l">
              <a:lnSpc>
                <a:spcPts val="1220"/>
              </a:lnSpc>
              <a:spcBef>
                <a:spcPts val="400"/>
              </a:spcBef>
              <a:buNone/>
              <a:defRPr sz="1100" b="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Fyll i kommentar</a:t>
            </a:r>
          </a:p>
        </p:txBody>
      </p:sp>
    </p:spTree>
    <p:extLst>
      <p:ext uri="{BB962C8B-B14F-4D97-AF65-F5344CB8AC3E}">
        <p14:creationId xmlns:p14="http://schemas.microsoft.com/office/powerpoint/2010/main" val="127105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27162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683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6114612A-C08C-1545-99D1-A8191908905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77695DB7-9B73-054C-9434-B06CB8BE17F4}"/>
                </a:ext>
              </a:extLst>
            </p:cNvPr>
            <p:cNvSpPr/>
            <p:nvPr userDrawn="1"/>
          </p:nvSpPr>
          <p:spPr>
            <a:xfrm>
              <a:off x="0" y="0"/>
              <a:ext cx="18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98C9F78C-4137-A247-9AC3-56CBB2064E24}"/>
                </a:ext>
              </a:extLst>
            </p:cNvPr>
            <p:cNvSpPr/>
            <p:nvPr userDrawn="1"/>
          </p:nvSpPr>
          <p:spPr>
            <a:xfrm>
              <a:off x="12012000" y="0"/>
              <a:ext cx="18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650A11C-29E1-204F-8287-86793399F212}"/>
                </a:ext>
              </a:extLst>
            </p:cNvPr>
            <p:cNvSpPr/>
            <p:nvPr userDrawn="1"/>
          </p:nvSpPr>
          <p:spPr>
            <a:xfrm rot="5400000">
              <a:off x="6050999" y="-5961000"/>
              <a:ext cx="180000" cy="1210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63CD4A5-6B8F-A145-93D4-C898C29CDF56}"/>
                </a:ext>
              </a:extLst>
            </p:cNvPr>
            <p:cNvSpPr/>
            <p:nvPr userDrawn="1"/>
          </p:nvSpPr>
          <p:spPr>
            <a:xfrm rot="5400000">
              <a:off x="6006000" y="717000"/>
              <a:ext cx="180000" cy="1210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4EDAB882-82F4-FF44-82A0-7D9B9327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3113" y="0"/>
            <a:ext cx="1525774" cy="17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b_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27162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683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6114612A-C08C-1545-99D1-A8191908905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77695DB7-9B73-054C-9434-B06CB8BE17F4}"/>
                </a:ext>
              </a:extLst>
            </p:cNvPr>
            <p:cNvSpPr/>
            <p:nvPr userDrawn="1"/>
          </p:nvSpPr>
          <p:spPr>
            <a:xfrm>
              <a:off x="0" y="0"/>
              <a:ext cx="18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98C9F78C-4137-A247-9AC3-56CBB2064E24}"/>
                </a:ext>
              </a:extLst>
            </p:cNvPr>
            <p:cNvSpPr/>
            <p:nvPr userDrawn="1"/>
          </p:nvSpPr>
          <p:spPr>
            <a:xfrm>
              <a:off x="12012000" y="0"/>
              <a:ext cx="18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650A11C-29E1-204F-8287-86793399F212}"/>
                </a:ext>
              </a:extLst>
            </p:cNvPr>
            <p:cNvSpPr/>
            <p:nvPr userDrawn="1"/>
          </p:nvSpPr>
          <p:spPr>
            <a:xfrm rot="5400000">
              <a:off x="6050999" y="-5961000"/>
              <a:ext cx="180000" cy="1210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63CD4A5-6B8F-A145-93D4-C898C29CDF56}"/>
                </a:ext>
              </a:extLst>
            </p:cNvPr>
            <p:cNvSpPr/>
            <p:nvPr userDrawn="1"/>
          </p:nvSpPr>
          <p:spPr>
            <a:xfrm rot="5400000">
              <a:off x="6006000" y="717000"/>
              <a:ext cx="180000" cy="1210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78B2F05-00A5-4C4B-8AD3-EBB95DE51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47" y="5387239"/>
            <a:ext cx="1032306" cy="117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95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27162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683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6114612A-C08C-1545-99D1-A8191908905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77695DB7-9B73-054C-9434-B06CB8BE17F4}"/>
                </a:ext>
              </a:extLst>
            </p:cNvPr>
            <p:cNvSpPr/>
            <p:nvPr userDrawn="1"/>
          </p:nvSpPr>
          <p:spPr>
            <a:xfrm>
              <a:off x="0" y="0"/>
              <a:ext cx="18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98C9F78C-4137-A247-9AC3-56CBB2064E24}"/>
                </a:ext>
              </a:extLst>
            </p:cNvPr>
            <p:cNvSpPr/>
            <p:nvPr userDrawn="1"/>
          </p:nvSpPr>
          <p:spPr>
            <a:xfrm>
              <a:off x="12012000" y="0"/>
              <a:ext cx="18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650A11C-29E1-204F-8287-86793399F212}"/>
                </a:ext>
              </a:extLst>
            </p:cNvPr>
            <p:cNvSpPr/>
            <p:nvPr userDrawn="1"/>
          </p:nvSpPr>
          <p:spPr>
            <a:xfrm rot="5400000">
              <a:off x="6050999" y="-5961000"/>
              <a:ext cx="180000" cy="1210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63CD4A5-6B8F-A145-93D4-C898C29CDF56}"/>
                </a:ext>
              </a:extLst>
            </p:cNvPr>
            <p:cNvSpPr/>
            <p:nvPr userDrawn="1"/>
          </p:nvSpPr>
          <p:spPr>
            <a:xfrm rot="5400000">
              <a:off x="6006000" y="717000"/>
              <a:ext cx="180000" cy="1210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4EDAB882-82F4-FF44-82A0-7D9B9327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3113" y="0"/>
            <a:ext cx="1525774" cy="178007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86F1A2B-4499-A244-B06A-3AFD9F045BFF}"/>
              </a:ext>
            </a:extLst>
          </p:cNvPr>
          <p:cNvSpPr txBox="1">
            <a:spLocks/>
          </p:cNvSpPr>
          <p:nvPr userDrawn="1"/>
        </p:nvSpPr>
        <p:spPr>
          <a:xfrm>
            <a:off x="278294" y="361993"/>
            <a:ext cx="3530819" cy="648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600" b="1" dirty="0"/>
              <a:t>Klicka här för att ändra mall för typ/period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31584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23F341C-A568-154F-9FE2-96B9FADC7477}"/>
              </a:ext>
            </a:extLst>
          </p:cNvPr>
          <p:cNvSpPr/>
          <p:nvPr userDrawn="1"/>
        </p:nvSpPr>
        <p:spPr>
          <a:xfrm>
            <a:off x="0" y="2743200"/>
            <a:ext cx="121920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2627141"/>
            <a:ext cx="105156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40B0BD6-4E81-5346-BA73-892E5325A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3113" y="0"/>
            <a:ext cx="1525774" cy="178007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11438FA-840D-D04A-9DFC-C75911B88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287356"/>
            <a:ext cx="10515600" cy="2325480"/>
          </a:xfrm>
        </p:spPr>
        <p:txBody>
          <a:bodyPr anchor="t">
            <a:normAutofit/>
          </a:bodyPr>
          <a:lstStyle>
            <a:lvl1pPr algn="ctr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13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23F341C-A568-154F-9FE2-96B9FADC7477}"/>
              </a:ext>
            </a:extLst>
          </p:cNvPr>
          <p:cNvSpPr/>
          <p:nvPr userDrawn="1"/>
        </p:nvSpPr>
        <p:spPr>
          <a:xfrm>
            <a:off x="0" y="0"/>
            <a:ext cx="52611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4000" y="1198942"/>
            <a:ext cx="4229217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1438FA-840D-D04A-9DFC-C75911B88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2775087"/>
            <a:ext cx="4229217" cy="3413678"/>
          </a:xfrm>
        </p:spPr>
        <p:txBody>
          <a:bodyPr anchor="t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2C9426-C4DD-4945-B7D1-F99A706B8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7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240" y="1033670"/>
            <a:ext cx="10515600" cy="54731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D15F3D4-D02C-FD4D-8FAC-4C6A83050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05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240" y="1033670"/>
            <a:ext cx="10515600" cy="54731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D15F3D4-D02C-FD4D-8FAC-4C6A83050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1E88A2-CEE4-2A04-26CA-BC0A6CE3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945BA5-CF5F-D4FD-51FC-6B8B6CCD7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914221-1070-36B2-8309-065D6CA9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7B48-14CB-4065-9F1C-1F014C70ABD2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7D4FA1-17F6-15E0-7E40-CDEF704A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34DB53-E3CA-181E-4384-8D86BE51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68B4-EF57-43B7-9726-53CD37EAE9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652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spc="-15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240" y="1272208"/>
            <a:ext cx="5181600" cy="52478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7240" y="1272208"/>
            <a:ext cx="5181600" cy="52478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A39E7B1-73A1-7146-BC62-3D7181638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12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ycket text +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3240" y="238539"/>
            <a:ext cx="5880656" cy="1734521"/>
          </a:xfrm>
        </p:spPr>
        <p:txBody>
          <a:bodyPr anchor="b"/>
          <a:lstStyle>
            <a:lvl1pPr>
              <a:defRPr cap="all" spc="-15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240" y="2054087"/>
            <a:ext cx="5880656" cy="457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accent3"/>
                </a:solidFill>
              </a:defRPr>
            </a:lvl2pPr>
            <a:lvl3pPr marL="914400" indent="0">
              <a:buNone/>
              <a:defRPr sz="1200">
                <a:solidFill>
                  <a:schemeClr val="accent3"/>
                </a:solidFill>
              </a:defRPr>
            </a:lvl3pPr>
            <a:lvl4pPr marL="1371600" indent="0">
              <a:buNone/>
              <a:defRPr sz="1200">
                <a:solidFill>
                  <a:schemeClr val="accent3"/>
                </a:solidFill>
              </a:defRPr>
            </a:lvl4pPr>
            <a:lvl5pPr marL="1828800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/>
              <a:t>Klicka här för att ändra format på 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00730" y="238539"/>
            <a:ext cx="4449414" cy="63875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lägga in bild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A39E7B1-73A1-7146-BC62-3D7181638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28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28" y="1219200"/>
            <a:ext cx="5157787" cy="46424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828" y="1789456"/>
            <a:ext cx="5157787" cy="47703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7240" y="1219198"/>
            <a:ext cx="5183188" cy="464241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spc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7240" y="1789456"/>
            <a:ext cx="5183188" cy="47703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DECBDC-1966-9E41-92F2-A430DB41C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240" y="132522"/>
            <a:ext cx="10515600" cy="980661"/>
          </a:xfrm>
        </p:spPr>
        <p:txBody>
          <a:bodyPr/>
          <a:lstStyle>
            <a:lvl1pPr>
              <a:defRPr cap="all" spc="-15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E7486EB-064D-D845-9F11-A9E0F0D3F3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68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4828" y="1094923"/>
            <a:ext cx="8838425" cy="46424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ÄNDRA TABELLRUBRIK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828" y="1559704"/>
            <a:ext cx="10512422" cy="401540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DECBDC-1966-9E41-92F2-A430DB41C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239" y="222238"/>
            <a:ext cx="10515600" cy="444701"/>
          </a:xfrm>
        </p:spPr>
        <p:txBody>
          <a:bodyPr anchor="b">
            <a:normAutofit/>
          </a:bodyPr>
          <a:lstStyle>
            <a:lvl1pPr>
              <a:defRPr sz="2800" b="0" cap="all" spc="-15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E7486EB-064D-D845-9F11-A9E0F0D3F3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31717C2-4D79-C747-86FE-CD89F756BD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3239" y="619556"/>
            <a:ext cx="10514011" cy="368904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cap="all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ÄNDRA UNDERRUBRIK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852B55-BC39-F745-B796-0B89EB8C050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04828" y="5579981"/>
            <a:ext cx="10514012" cy="444701"/>
          </a:xfr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solid"/>
          </a:ln>
        </p:spPr>
        <p:txBody>
          <a:bodyPr tIns="144000" bIns="144000" anchor="t">
            <a:spAutoFit/>
          </a:bodyPr>
          <a:lstStyle>
            <a:lvl1pPr marL="0" indent="0" algn="l">
              <a:lnSpc>
                <a:spcPts val="1220"/>
              </a:lnSpc>
              <a:spcBef>
                <a:spcPts val="400"/>
              </a:spcBef>
              <a:buNone/>
              <a:defRPr sz="1100" b="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Fyll i kommentar</a:t>
            </a:r>
          </a:p>
        </p:txBody>
      </p:sp>
    </p:spTree>
    <p:extLst>
      <p:ext uri="{BB962C8B-B14F-4D97-AF65-F5344CB8AC3E}">
        <p14:creationId xmlns:p14="http://schemas.microsoft.com/office/powerpoint/2010/main" val="344206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ämföre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828" y="1559704"/>
            <a:ext cx="5157787" cy="401540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37240" y="1020418"/>
            <a:ext cx="5183188" cy="46424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6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ÄNDRA TABELLRUBRIK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7240" y="1559704"/>
            <a:ext cx="5183188" cy="401540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E7486EB-064D-D845-9F11-A9E0F0D3F3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562D7F-1B1A-7E44-9B4B-9F3D07B0C8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04828" y="1020420"/>
            <a:ext cx="5157787" cy="46424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ÄNDRA TABELLRUBRIK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3063C5-6E5C-534E-840E-E80895BAF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239" y="222238"/>
            <a:ext cx="10515600" cy="444701"/>
          </a:xfrm>
        </p:spPr>
        <p:txBody>
          <a:bodyPr anchor="b">
            <a:normAutofit/>
          </a:bodyPr>
          <a:lstStyle>
            <a:lvl1pPr>
              <a:defRPr sz="2800" b="0" cap="all" spc="-150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E674DFA-D334-6B44-B76A-86EF5E864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3239" y="619556"/>
            <a:ext cx="10514011" cy="368904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cap="all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ÄNDRA UNDERRUBRIK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3D37048-74C6-344D-9794-F14A67FCA87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04828" y="5579981"/>
            <a:ext cx="10514012" cy="444701"/>
          </a:xfr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solid"/>
          </a:ln>
        </p:spPr>
        <p:txBody>
          <a:bodyPr tIns="144000" bIns="144000" anchor="t">
            <a:spAutoFit/>
          </a:bodyPr>
          <a:lstStyle>
            <a:lvl1pPr marL="0" indent="0" algn="l">
              <a:lnSpc>
                <a:spcPts val="1220"/>
              </a:lnSpc>
              <a:spcBef>
                <a:spcPts val="400"/>
              </a:spcBef>
              <a:buNone/>
              <a:defRPr sz="1100" b="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Fyll i kommentar</a:t>
            </a:r>
          </a:p>
        </p:txBody>
      </p:sp>
    </p:spTree>
    <p:extLst>
      <p:ext uri="{BB962C8B-B14F-4D97-AF65-F5344CB8AC3E}">
        <p14:creationId xmlns:p14="http://schemas.microsoft.com/office/powerpoint/2010/main" val="3496821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44A21D0-4F8B-D744-B760-420FA8AEA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85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+ bakgr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44A21D0-4F8B-D744-B760-420FA8AEA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02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63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 cap="all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0439904-3722-1840-B0D3-50AA7CEF8B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07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EE18A57-7061-B246-839B-D12D14C251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5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E48E9D-7630-942B-66E3-2A6A1E62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49D720-136E-0848-B1FA-136F51B4A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00564D-8A7C-5521-9A43-9DD984B3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7B48-14CB-4065-9F1C-1F014C70ABD2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41D16C-BEF5-09D9-3BAA-C3E49447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D7DD94-17A7-21E8-8C8F-25C15BCE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68B4-EF57-43B7-9726-53CD37EAE9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805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a_Tem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23F341C-A568-154F-9FE2-96B9FADC7477}"/>
              </a:ext>
            </a:extLst>
          </p:cNvPr>
          <p:cNvSpPr/>
          <p:nvPr userDrawn="1"/>
        </p:nvSpPr>
        <p:spPr>
          <a:xfrm>
            <a:off x="0" y="0"/>
            <a:ext cx="526111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4000" y="1198942"/>
            <a:ext cx="4229217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1438FA-840D-D04A-9DFC-C75911B88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2775087"/>
            <a:ext cx="4229217" cy="3413678"/>
          </a:xfrm>
        </p:spPr>
        <p:txBody>
          <a:bodyPr anchor="t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2C9426-C4DD-4945-B7D1-F99A706B8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61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b_Tem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23F341C-A568-154F-9FE2-96B9FADC7477}"/>
              </a:ext>
            </a:extLst>
          </p:cNvPr>
          <p:cNvSpPr/>
          <p:nvPr userDrawn="1"/>
        </p:nvSpPr>
        <p:spPr>
          <a:xfrm>
            <a:off x="0" y="0"/>
            <a:ext cx="526111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4000" y="1198942"/>
            <a:ext cx="4229217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1438FA-840D-D04A-9DFC-C75911B88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2775087"/>
            <a:ext cx="4229217" cy="3413678"/>
          </a:xfrm>
        </p:spPr>
        <p:txBody>
          <a:bodyPr anchor="t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6FC08AC-9923-4746-9A2E-7090D496F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999" y="0"/>
            <a:ext cx="720001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25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Tema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23F341C-A568-154F-9FE2-96B9FADC7477}"/>
              </a:ext>
            </a:extLst>
          </p:cNvPr>
          <p:cNvSpPr/>
          <p:nvPr userDrawn="1"/>
        </p:nvSpPr>
        <p:spPr>
          <a:xfrm>
            <a:off x="0" y="0"/>
            <a:ext cx="52611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4000" y="1198942"/>
            <a:ext cx="4229217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1438FA-840D-D04A-9DFC-C75911B88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2775087"/>
            <a:ext cx="4229217" cy="3413678"/>
          </a:xfrm>
        </p:spPr>
        <p:txBody>
          <a:bodyPr anchor="t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2C9426-C4DD-4945-B7D1-F99A706B8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87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Tema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23F341C-A568-154F-9FE2-96B9FADC7477}"/>
              </a:ext>
            </a:extLst>
          </p:cNvPr>
          <p:cNvSpPr/>
          <p:nvPr userDrawn="1"/>
        </p:nvSpPr>
        <p:spPr>
          <a:xfrm>
            <a:off x="0" y="0"/>
            <a:ext cx="52611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4000" y="1198942"/>
            <a:ext cx="4229217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1438FA-840D-D04A-9DFC-C75911B88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2775087"/>
            <a:ext cx="4229217" cy="3413678"/>
          </a:xfrm>
        </p:spPr>
        <p:txBody>
          <a:bodyPr anchor="t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3B89F78-C090-C149-8AED-9D1437037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999" y="0"/>
            <a:ext cx="720001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21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Tema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23F341C-A568-154F-9FE2-96B9FADC7477}"/>
              </a:ext>
            </a:extLst>
          </p:cNvPr>
          <p:cNvSpPr/>
          <p:nvPr userDrawn="1"/>
        </p:nvSpPr>
        <p:spPr>
          <a:xfrm>
            <a:off x="0" y="0"/>
            <a:ext cx="526111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4000" y="1198942"/>
            <a:ext cx="4229217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1438FA-840D-D04A-9DFC-C75911B88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2775087"/>
            <a:ext cx="4229217" cy="3413678"/>
          </a:xfrm>
        </p:spPr>
        <p:txBody>
          <a:bodyPr anchor="t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2C9426-C4DD-4945-B7D1-F99A706B8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71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Tema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23F341C-A568-154F-9FE2-96B9FADC7477}"/>
              </a:ext>
            </a:extLst>
          </p:cNvPr>
          <p:cNvSpPr/>
          <p:nvPr userDrawn="1"/>
        </p:nvSpPr>
        <p:spPr>
          <a:xfrm>
            <a:off x="0" y="0"/>
            <a:ext cx="526111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4000" y="1198942"/>
            <a:ext cx="4229217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1438FA-840D-D04A-9DFC-C75911B88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2775087"/>
            <a:ext cx="4229217" cy="3413678"/>
          </a:xfrm>
        </p:spPr>
        <p:txBody>
          <a:bodyPr anchor="t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60DFE4A-6AAC-734E-AFFE-B7505F945F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999" y="0"/>
            <a:ext cx="720001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07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Tema">
    <p:bg>
      <p:bgPr>
        <a:solidFill>
          <a:srgbClr val="F9CF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23F341C-A568-154F-9FE2-96B9FADC7477}"/>
              </a:ext>
            </a:extLst>
          </p:cNvPr>
          <p:cNvSpPr/>
          <p:nvPr userDrawn="1"/>
        </p:nvSpPr>
        <p:spPr>
          <a:xfrm>
            <a:off x="0" y="0"/>
            <a:ext cx="5261113" cy="6858000"/>
          </a:xfrm>
          <a:prstGeom prst="rect">
            <a:avLst/>
          </a:prstGeom>
          <a:solidFill>
            <a:srgbClr val="F99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4000" y="1198942"/>
            <a:ext cx="4229217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F9CF1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1438FA-840D-D04A-9DFC-C75911B88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2775087"/>
            <a:ext cx="4229217" cy="3413678"/>
          </a:xfrm>
        </p:spPr>
        <p:txBody>
          <a:bodyPr anchor="t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2C9426-C4DD-4945-B7D1-F99A706B8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45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Tema">
    <p:bg>
      <p:bgPr>
        <a:solidFill>
          <a:srgbClr val="F9CF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23F341C-A568-154F-9FE2-96B9FADC7477}"/>
              </a:ext>
            </a:extLst>
          </p:cNvPr>
          <p:cNvSpPr/>
          <p:nvPr userDrawn="1"/>
        </p:nvSpPr>
        <p:spPr>
          <a:xfrm>
            <a:off x="0" y="0"/>
            <a:ext cx="5261113" cy="6858000"/>
          </a:xfrm>
          <a:prstGeom prst="rect">
            <a:avLst/>
          </a:prstGeom>
          <a:solidFill>
            <a:srgbClr val="F99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4000" y="1198942"/>
            <a:ext cx="4229217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F9CF1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1438FA-840D-D04A-9DFC-C75911B88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2775087"/>
            <a:ext cx="4229217" cy="3413678"/>
          </a:xfrm>
        </p:spPr>
        <p:txBody>
          <a:bodyPr anchor="t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B6C4A87-F660-9C42-8C45-BDF0DD19CD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999" y="0"/>
            <a:ext cx="720001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83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_Tema"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23F341C-A568-154F-9FE2-96B9FADC7477}"/>
              </a:ext>
            </a:extLst>
          </p:cNvPr>
          <p:cNvSpPr/>
          <p:nvPr userDrawn="1"/>
        </p:nvSpPr>
        <p:spPr>
          <a:xfrm>
            <a:off x="0" y="0"/>
            <a:ext cx="5261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4000" y="1198942"/>
            <a:ext cx="4229217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1438FA-840D-D04A-9DFC-C75911B88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2775087"/>
            <a:ext cx="4229217" cy="3413678"/>
          </a:xfrm>
        </p:spPr>
        <p:txBody>
          <a:bodyPr anchor="t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2C9426-C4DD-4945-B7D1-F99A706B8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07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_Tema"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23F341C-A568-154F-9FE2-96B9FADC7477}"/>
              </a:ext>
            </a:extLst>
          </p:cNvPr>
          <p:cNvSpPr/>
          <p:nvPr userDrawn="1"/>
        </p:nvSpPr>
        <p:spPr>
          <a:xfrm>
            <a:off x="0" y="0"/>
            <a:ext cx="5261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4000" y="1198942"/>
            <a:ext cx="4229217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1438FA-840D-D04A-9DFC-C75911B88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2775087"/>
            <a:ext cx="4229217" cy="3413678"/>
          </a:xfrm>
        </p:spPr>
        <p:txBody>
          <a:bodyPr anchor="t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6FC08AC-9923-4746-9A2E-7090D496F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999" y="0"/>
            <a:ext cx="720001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6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000CFB-FEA8-D85E-D34B-4DE784FA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701F87-475B-7F38-2F3A-198E73373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05E86C-8BEF-DB1D-E2CB-8D57582D8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3700C36-6060-ADD0-1DCE-7557286B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7B48-14CB-4065-9F1C-1F014C70ABD2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1FCFDD4-4BFE-F243-4113-F1C13BA9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DB44D39-4D76-3683-4CA6-2ED1670A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68B4-EF57-43B7-9726-53CD37EAE9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6158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_Tema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23F341C-A568-154F-9FE2-96B9FADC7477}"/>
              </a:ext>
            </a:extLst>
          </p:cNvPr>
          <p:cNvSpPr/>
          <p:nvPr userDrawn="1"/>
        </p:nvSpPr>
        <p:spPr>
          <a:xfrm>
            <a:off x="0" y="0"/>
            <a:ext cx="52611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4000" y="1198942"/>
            <a:ext cx="4229217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1438FA-840D-D04A-9DFC-C75911B88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2775087"/>
            <a:ext cx="4229217" cy="3413678"/>
          </a:xfrm>
        </p:spPr>
        <p:txBody>
          <a:bodyPr anchor="t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2C9426-C4DD-4945-B7D1-F99A706B8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95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_Tema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23F341C-A568-154F-9FE2-96B9FADC7477}"/>
              </a:ext>
            </a:extLst>
          </p:cNvPr>
          <p:cNvSpPr/>
          <p:nvPr userDrawn="1"/>
        </p:nvSpPr>
        <p:spPr>
          <a:xfrm>
            <a:off x="0" y="0"/>
            <a:ext cx="52611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4000" y="1198942"/>
            <a:ext cx="4229217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1438FA-840D-D04A-9DFC-C75911B88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2775087"/>
            <a:ext cx="4229217" cy="3413678"/>
          </a:xfrm>
        </p:spPr>
        <p:txBody>
          <a:bodyPr anchor="t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6FC08AC-9923-4746-9A2E-7090D496F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999" y="0"/>
            <a:ext cx="720001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29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ore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4267832-8BB6-3D4F-B235-7EAA7EB34BF1}"/>
              </a:ext>
            </a:extLst>
          </p:cNvPr>
          <p:cNvSpPr/>
          <p:nvPr userDrawn="1"/>
        </p:nvSpPr>
        <p:spPr>
          <a:xfrm>
            <a:off x="9197008" y="273183"/>
            <a:ext cx="2739883" cy="77373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2887" y="273183"/>
            <a:ext cx="5141844" cy="566817"/>
          </a:xfrm>
        </p:spPr>
        <p:txBody>
          <a:bodyPr anchor="t">
            <a:normAutofit/>
          </a:bodyPr>
          <a:lstStyle>
            <a:lvl1pPr>
              <a:defRPr sz="1800" spc="-15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240" y="4359965"/>
            <a:ext cx="3879577" cy="2252870"/>
          </a:xfrm>
          <a:solidFill>
            <a:schemeClr val="accent1">
              <a:alpha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0264" y="4379389"/>
            <a:ext cx="2739884" cy="22334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A39E7B1-73A1-7146-BC62-3D7181638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2E8BD2F-9CDA-2347-BA58-646557EA8106}"/>
              </a:ext>
            </a:extLst>
          </p:cNvPr>
          <p:cNvSpPr/>
          <p:nvPr userDrawn="1"/>
        </p:nvSpPr>
        <p:spPr>
          <a:xfrm>
            <a:off x="9203636" y="273183"/>
            <a:ext cx="180000" cy="773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7961BDD-1684-E744-9F01-84E4D5B5FC06}"/>
              </a:ext>
            </a:extLst>
          </p:cNvPr>
          <p:cNvSpPr/>
          <p:nvPr userDrawn="1"/>
        </p:nvSpPr>
        <p:spPr>
          <a:xfrm>
            <a:off x="9203636" y="1150277"/>
            <a:ext cx="2739883" cy="77373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BC44AD9-53AB-2341-82FC-9475F45D89F8}"/>
              </a:ext>
            </a:extLst>
          </p:cNvPr>
          <p:cNvSpPr/>
          <p:nvPr userDrawn="1"/>
        </p:nvSpPr>
        <p:spPr>
          <a:xfrm>
            <a:off x="9210264" y="1150277"/>
            <a:ext cx="180000" cy="773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770FBDE-548E-7249-A93F-A628D8CD6717}"/>
              </a:ext>
            </a:extLst>
          </p:cNvPr>
          <p:cNvSpPr/>
          <p:nvPr userDrawn="1"/>
        </p:nvSpPr>
        <p:spPr>
          <a:xfrm>
            <a:off x="9197007" y="2034100"/>
            <a:ext cx="2739883" cy="77373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520348B-EF46-4A46-877B-60802419F1B9}"/>
              </a:ext>
            </a:extLst>
          </p:cNvPr>
          <p:cNvSpPr/>
          <p:nvPr userDrawn="1"/>
        </p:nvSpPr>
        <p:spPr>
          <a:xfrm>
            <a:off x="9203635" y="2034100"/>
            <a:ext cx="180000" cy="773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97E7BF1-0D3C-5140-879C-CE7A2E9E31D9}"/>
              </a:ext>
            </a:extLst>
          </p:cNvPr>
          <p:cNvSpPr/>
          <p:nvPr userDrawn="1"/>
        </p:nvSpPr>
        <p:spPr>
          <a:xfrm>
            <a:off x="9197007" y="2921181"/>
            <a:ext cx="2739883" cy="77373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E81687F-F564-6C47-8EF8-EE3A8A7E8FEB}"/>
              </a:ext>
            </a:extLst>
          </p:cNvPr>
          <p:cNvSpPr/>
          <p:nvPr userDrawn="1"/>
        </p:nvSpPr>
        <p:spPr>
          <a:xfrm>
            <a:off x="9203635" y="2921181"/>
            <a:ext cx="180000" cy="773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EAB9503-EFBA-AE40-9A21-055AAAB06E9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156752" y="4359965"/>
            <a:ext cx="3879577" cy="2252870"/>
          </a:xfrm>
          <a:solidFill>
            <a:schemeClr val="accent1">
              <a:alpha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0B67725-1544-FF4E-96D3-ED143F3CCED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882887" y="864885"/>
            <a:ext cx="5141844" cy="3237011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32" name="Platshållare för innehåll 4">
            <a:extLst>
              <a:ext uri="{FF2B5EF4-FFF2-40B4-BE49-F238E27FC236}">
                <a16:creationId xmlns:a16="http://schemas.microsoft.com/office/drawing/2014/main" id="{B1DE8D09-BA02-BF4A-8DE1-2ACCA9E7AF2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423035" y="517402"/>
            <a:ext cx="2077812" cy="3318126"/>
          </a:xfrm>
          <a:ln>
            <a:noFill/>
          </a:ln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D3F4184D-3F4A-B64D-8438-A60F515450CA}"/>
              </a:ext>
            </a:extLst>
          </p:cNvPr>
          <p:cNvSpPr/>
          <p:nvPr userDrawn="1"/>
        </p:nvSpPr>
        <p:spPr>
          <a:xfrm>
            <a:off x="1168720" y="245165"/>
            <a:ext cx="2567258" cy="3828917"/>
          </a:xfrm>
          <a:prstGeom prst="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text 23">
            <a:extLst>
              <a:ext uri="{FF2B5EF4-FFF2-40B4-BE49-F238E27FC236}">
                <a16:creationId xmlns:a16="http://schemas.microsoft.com/office/drawing/2014/main" id="{ECE4676E-DD8D-2D47-A12F-3ED1798D0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48797" y="403539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6432E21D-5C58-574B-B1C5-64674AA849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5426" y="715617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36" name="Platshållare för text 23">
            <a:extLst>
              <a:ext uri="{FF2B5EF4-FFF2-40B4-BE49-F238E27FC236}">
                <a16:creationId xmlns:a16="http://schemas.microsoft.com/office/drawing/2014/main" id="{D250324B-D81C-D141-AD48-7590D64753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9030" y="1241683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7" name="Platshållare för text 26">
            <a:extLst>
              <a:ext uri="{FF2B5EF4-FFF2-40B4-BE49-F238E27FC236}">
                <a16:creationId xmlns:a16="http://schemas.microsoft.com/office/drawing/2014/main" id="{5D6CE323-CB4D-B944-BC9B-FE9682476C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5659" y="1553761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38" name="Platshållare för text 23">
            <a:extLst>
              <a:ext uri="{FF2B5EF4-FFF2-40B4-BE49-F238E27FC236}">
                <a16:creationId xmlns:a16="http://schemas.microsoft.com/office/drawing/2014/main" id="{00BED683-6224-A842-AF25-B574723B19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65659" y="2122142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9" name="Platshållare för text 26">
            <a:extLst>
              <a:ext uri="{FF2B5EF4-FFF2-40B4-BE49-F238E27FC236}">
                <a16:creationId xmlns:a16="http://schemas.microsoft.com/office/drawing/2014/main" id="{ED2B54BF-0DD2-884B-AE31-D285E328E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72288" y="2434220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40" name="Platshållare för text 23">
            <a:extLst>
              <a:ext uri="{FF2B5EF4-FFF2-40B4-BE49-F238E27FC236}">
                <a16:creationId xmlns:a16="http://schemas.microsoft.com/office/drawing/2014/main" id="{559FAAF8-9100-AC43-989F-6105BE3CFA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8391" y="3008520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41" name="Platshållare för text 26">
            <a:extLst>
              <a:ext uri="{FF2B5EF4-FFF2-40B4-BE49-F238E27FC236}">
                <a16:creationId xmlns:a16="http://schemas.microsoft.com/office/drawing/2014/main" id="{BE55688F-8D68-5646-AF28-2602D25D7E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020" y="3320598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42" name="Platshållare för text 28">
            <a:extLst>
              <a:ext uri="{FF2B5EF4-FFF2-40B4-BE49-F238E27FC236}">
                <a16:creationId xmlns:a16="http://schemas.microsoft.com/office/drawing/2014/main" id="{5B1E1370-E435-D14F-912C-A2B7330BB5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03635" y="3770836"/>
            <a:ext cx="2732778" cy="5238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 i="0" spc="-150">
                <a:solidFill>
                  <a:schemeClr val="accent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 marL="9144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3pPr>
            <a:lvl4pPr marL="13716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4pPr>
            <a:lvl5pPr marL="18288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5pPr>
          </a:lstStyle>
          <a:p>
            <a:pPr lvl="0"/>
            <a:r>
              <a:rPr lang="sv-SE" dirty="0"/>
              <a:t>ÄNDRA RUBRIK</a:t>
            </a:r>
          </a:p>
        </p:txBody>
      </p:sp>
    </p:spTree>
    <p:extLst>
      <p:ext uri="{BB962C8B-B14F-4D97-AF65-F5344CB8AC3E}">
        <p14:creationId xmlns:p14="http://schemas.microsoft.com/office/powerpoint/2010/main" val="3862285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ore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4267832-8BB6-3D4F-B235-7EAA7EB34BF1}"/>
              </a:ext>
            </a:extLst>
          </p:cNvPr>
          <p:cNvSpPr/>
          <p:nvPr userDrawn="1"/>
        </p:nvSpPr>
        <p:spPr>
          <a:xfrm>
            <a:off x="9197008" y="273183"/>
            <a:ext cx="2739883" cy="7737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2887" y="273183"/>
            <a:ext cx="5141844" cy="566817"/>
          </a:xfrm>
        </p:spPr>
        <p:txBody>
          <a:bodyPr anchor="t">
            <a:normAutofit/>
          </a:bodyPr>
          <a:lstStyle>
            <a:lvl1pPr>
              <a:defRPr sz="1800" spc="-15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240" y="4359965"/>
            <a:ext cx="3879577" cy="22528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0264" y="4379389"/>
            <a:ext cx="2739884" cy="22334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A39E7B1-73A1-7146-BC62-3D7181638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2E8BD2F-9CDA-2347-BA58-646557EA8106}"/>
              </a:ext>
            </a:extLst>
          </p:cNvPr>
          <p:cNvSpPr/>
          <p:nvPr userDrawn="1"/>
        </p:nvSpPr>
        <p:spPr>
          <a:xfrm>
            <a:off x="9203636" y="273183"/>
            <a:ext cx="180000" cy="7737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7961BDD-1684-E744-9F01-84E4D5B5FC06}"/>
              </a:ext>
            </a:extLst>
          </p:cNvPr>
          <p:cNvSpPr/>
          <p:nvPr userDrawn="1"/>
        </p:nvSpPr>
        <p:spPr>
          <a:xfrm>
            <a:off x="9203636" y="1150277"/>
            <a:ext cx="2739883" cy="7737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BC44AD9-53AB-2341-82FC-9475F45D89F8}"/>
              </a:ext>
            </a:extLst>
          </p:cNvPr>
          <p:cNvSpPr/>
          <p:nvPr userDrawn="1"/>
        </p:nvSpPr>
        <p:spPr>
          <a:xfrm>
            <a:off x="9210264" y="1150277"/>
            <a:ext cx="180000" cy="7737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770FBDE-548E-7249-A93F-A628D8CD6717}"/>
              </a:ext>
            </a:extLst>
          </p:cNvPr>
          <p:cNvSpPr/>
          <p:nvPr userDrawn="1"/>
        </p:nvSpPr>
        <p:spPr>
          <a:xfrm>
            <a:off x="9197007" y="2034100"/>
            <a:ext cx="2739883" cy="7737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520348B-EF46-4A46-877B-60802419F1B9}"/>
              </a:ext>
            </a:extLst>
          </p:cNvPr>
          <p:cNvSpPr/>
          <p:nvPr userDrawn="1"/>
        </p:nvSpPr>
        <p:spPr>
          <a:xfrm>
            <a:off x="9203635" y="2034100"/>
            <a:ext cx="180000" cy="7737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97E7BF1-0D3C-5140-879C-CE7A2E9E31D9}"/>
              </a:ext>
            </a:extLst>
          </p:cNvPr>
          <p:cNvSpPr/>
          <p:nvPr userDrawn="1"/>
        </p:nvSpPr>
        <p:spPr>
          <a:xfrm>
            <a:off x="9197007" y="2921181"/>
            <a:ext cx="2739883" cy="7737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E81687F-F564-6C47-8EF8-EE3A8A7E8FEB}"/>
              </a:ext>
            </a:extLst>
          </p:cNvPr>
          <p:cNvSpPr/>
          <p:nvPr userDrawn="1"/>
        </p:nvSpPr>
        <p:spPr>
          <a:xfrm>
            <a:off x="9203635" y="2921181"/>
            <a:ext cx="180000" cy="7737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EAB9503-EFBA-AE40-9A21-055AAAB06E9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156752" y="4359965"/>
            <a:ext cx="3879577" cy="22528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0B67725-1544-FF4E-96D3-ED143F3CCED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882887" y="864885"/>
            <a:ext cx="5141844" cy="3237011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32" name="Platshållare för innehåll 4">
            <a:extLst>
              <a:ext uri="{FF2B5EF4-FFF2-40B4-BE49-F238E27FC236}">
                <a16:creationId xmlns:a16="http://schemas.microsoft.com/office/drawing/2014/main" id="{B1DE8D09-BA02-BF4A-8DE1-2ACCA9E7AF2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423035" y="517402"/>
            <a:ext cx="2077812" cy="3318126"/>
          </a:xfrm>
          <a:ln>
            <a:noFill/>
          </a:ln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D3F4184D-3F4A-B64D-8438-A60F515450CA}"/>
              </a:ext>
            </a:extLst>
          </p:cNvPr>
          <p:cNvSpPr/>
          <p:nvPr userDrawn="1"/>
        </p:nvSpPr>
        <p:spPr>
          <a:xfrm>
            <a:off x="1168720" y="245165"/>
            <a:ext cx="2567258" cy="3828917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text 23">
            <a:extLst>
              <a:ext uri="{FF2B5EF4-FFF2-40B4-BE49-F238E27FC236}">
                <a16:creationId xmlns:a16="http://schemas.microsoft.com/office/drawing/2014/main" id="{ECE4676E-DD8D-2D47-A12F-3ED1798D0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48797" y="403539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6432E21D-5C58-574B-B1C5-64674AA849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5426" y="715617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36" name="Platshållare för text 23">
            <a:extLst>
              <a:ext uri="{FF2B5EF4-FFF2-40B4-BE49-F238E27FC236}">
                <a16:creationId xmlns:a16="http://schemas.microsoft.com/office/drawing/2014/main" id="{D250324B-D81C-D141-AD48-7590D64753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9030" y="1241683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7" name="Platshållare för text 26">
            <a:extLst>
              <a:ext uri="{FF2B5EF4-FFF2-40B4-BE49-F238E27FC236}">
                <a16:creationId xmlns:a16="http://schemas.microsoft.com/office/drawing/2014/main" id="{5D6CE323-CB4D-B944-BC9B-FE9682476C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5659" y="1553761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38" name="Platshållare för text 23">
            <a:extLst>
              <a:ext uri="{FF2B5EF4-FFF2-40B4-BE49-F238E27FC236}">
                <a16:creationId xmlns:a16="http://schemas.microsoft.com/office/drawing/2014/main" id="{00BED683-6224-A842-AF25-B574723B19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65659" y="2122142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9" name="Platshållare för text 26">
            <a:extLst>
              <a:ext uri="{FF2B5EF4-FFF2-40B4-BE49-F238E27FC236}">
                <a16:creationId xmlns:a16="http://schemas.microsoft.com/office/drawing/2014/main" id="{ED2B54BF-0DD2-884B-AE31-D285E328E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72288" y="2434220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40" name="Platshållare för text 23">
            <a:extLst>
              <a:ext uri="{FF2B5EF4-FFF2-40B4-BE49-F238E27FC236}">
                <a16:creationId xmlns:a16="http://schemas.microsoft.com/office/drawing/2014/main" id="{559FAAF8-9100-AC43-989F-6105BE3CFA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8391" y="3008520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41" name="Platshållare för text 26">
            <a:extLst>
              <a:ext uri="{FF2B5EF4-FFF2-40B4-BE49-F238E27FC236}">
                <a16:creationId xmlns:a16="http://schemas.microsoft.com/office/drawing/2014/main" id="{BE55688F-8D68-5646-AF28-2602D25D7E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020" y="3320598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42" name="Platshållare för text 28">
            <a:extLst>
              <a:ext uri="{FF2B5EF4-FFF2-40B4-BE49-F238E27FC236}">
                <a16:creationId xmlns:a16="http://schemas.microsoft.com/office/drawing/2014/main" id="{5B1E1370-E435-D14F-912C-A2B7330BB5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03635" y="3770836"/>
            <a:ext cx="2732778" cy="5238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 marL="9144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3pPr>
            <a:lvl4pPr marL="13716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4pPr>
            <a:lvl5pPr marL="18288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5pPr>
          </a:lstStyle>
          <a:p>
            <a:pPr lvl="0"/>
            <a:r>
              <a:rPr lang="sv-SE" dirty="0"/>
              <a:t>ÄNDRA RUBRIK</a:t>
            </a:r>
          </a:p>
        </p:txBody>
      </p:sp>
    </p:spTree>
    <p:extLst>
      <p:ext uri="{BB962C8B-B14F-4D97-AF65-F5344CB8AC3E}">
        <p14:creationId xmlns:p14="http://schemas.microsoft.com/office/powerpoint/2010/main" val="355978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ore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4267832-8BB6-3D4F-B235-7EAA7EB34BF1}"/>
              </a:ext>
            </a:extLst>
          </p:cNvPr>
          <p:cNvSpPr/>
          <p:nvPr userDrawn="1"/>
        </p:nvSpPr>
        <p:spPr>
          <a:xfrm>
            <a:off x="9197008" y="273183"/>
            <a:ext cx="2739883" cy="7737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2887" y="273183"/>
            <a:ext cx="5141844" cy="566817"/>
          </a:xfrm>
        </p:spPr>
        <p:txBody>
          <a:bodyPr anchor="t">
            <a:normAutofit/>
          </a:bodyPr>
          <a:lstStyle>
            <a:lvl1pPr>
              <a:defRPr sz="1800" cap="all" spc="-1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240" y="4359965"/>
            <a:ext cx="3879577" cy="225287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0264" y="4379389"/>
            <a:ext cx="2739884" cy="22334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A39E7B1-73A1-7146-BC62-3D7181638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2E8BD2F-9CDA-2347-BA58-646557EA8106}"/>
              </a:ext>
            </a:extLst>
          </p:cNvPr>
          <p:cNvSpPr/>
          <p:nvPr userDrawn="1"/>
        </p:nvSpPr>
        <p:spPr>
          <a:xfrm>
            <a:off x="9203636" y="273183"/>
            <a:ext cx="180000" cy="7737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7961BDD-1684-E744-9F01-84E4D5B5FC06}"/>
              </a:ext>
            </a:extLst>
          </p:cNvPr>
          <p:cNvSpPr/>
          <p:nvPr userDrawn="1"/>
        </p:nvSpPr>
        <p:spPr>
          <a:xfrm>
            <a:off x="9203636" y="1150277"/>
            <a:ext cx="2739883" cy="7737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BC44AD9-53AB-2341-82FC-9475F45D89F8}"/>
              </a:ext>
            </a:extLst>
          </p:cNvPr>
          <p:cNvSpPr/>
          <p:nvPr userDrawn="1"/>
        </p:nvSpPr>
        <p:spPr>
          <a:xfrm>
            <a:off x="9210264" y="1150277"/>
            <a:ext cx="180000" cy="7737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770FBDE-548E-7249-A93F-A628D8CD6717}"/>
              </a:ext>
            </a:extLst>
          </p:cNvPr>
          <p:cNvSpPr/>
          <p:nvPr userDrawn="1"/>
        </p:nvSpPr>
        <p:spPr>
          <a:xfrm>
            <a:off x="9197007" y="2034100"/>
            <a:ext cx="2739883" cy="7737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520348B-EF46-4A46-877B-60802419F1B9}"/>
              </a:ext>
            </a:extLst>
          </p:cNvPr>
          <p:cNvSpPr/>
          <p:nvPr userDrawn="1"/>
        </p:nvSpPr>
        <p:spPr>
          <a:xfrm>
            <a:off x="9203635" y="2034100"/>
            <a:ext cx="180000" cy="7737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97E7BF1-0D3C-5140-879C-CE7A2E9E31D9}"/>
              </a:ext>
            </a:extLst>
          </p:cNvPr>
          <p:cNvSpPr/>
          <p:nvPr userDrawn="1"/>
        </p:nvSpPr>
        <p:spPr>
          <a:xfrm>
            <a:off x="9197007" y="2921181"/>
            <a:ext cx="2739883" cy="7737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E81687F-F564-6C47-8EF8-EE3A8A7E8FEB}"/>
              </a:ext>
            </a:extLst>
          </p:cNvPr>
          <p:cNvSpPr/>
          <p:nvPr userDrawn="1"/>
        </p:nvSpPr>
        <p:spPr>
          <a:xfrm>
            <a:off x="9203635" y="2921181"/>
            <a:ext cx="180000" cy="7737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EAB9503-EFBA-AE40-9A21-055AAAB06E9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156752" y="4359965"/>
            <a:ext cx="3879577" cy="225287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0B67725-1544-FF4E-96D3-ED143F3CCED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882887" y="864885"/>
            <a:ext cx="5141844" cy="3237011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27" name="Platshållare för innehåll 4">
            <a:extLst>
              <a:ext uri="{FF2B5EF4-FFF2-40B4-BE49-F238E27FC236}">
                <a16:creationId xmlns:a16="http://schemas.microsoft.com/office/drawing/2014/main" id="{4E408845-1D20-C94C-990F-8C055D849B7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423035" y="517402"/>
            <a:ext cx="2077812" cy="3318126"/>
          </a:xfrm>
          <a:ln>
            <a:noFill/>
          </a:ln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8FE73D1F-FE92-514A-98DD-F37E76040075}"/>
              </a:ext>
            </a:extLst>
          </p:cNvPr>
          <p:cNvSpPr/>
          <p:nvPr userDrawn="1"/>
        </p:nvSpPr>
        <p:spPr>
          <a:xfrm>
            <a:off x="1168720" y="245165"/>
            <a:ext cx="2567258" cy="3828917"/>
          </a:xfrm>
          <a:prstGeom prst="rect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Platshållare för text 23">
            <a:extLst>
              <a:ext uri="{FF2B5EF4-FFF2-40B4-BE49-F238E27FC236}">
                <a16:creationId xmlns:a16="http://schemas.microsoft.com/office/drawing/2014/main" id="{1FDF05FE-2097-0C48-A708-0F8F2CD1E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48797" y="403539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2" name="Platshållare för text 26">
            <a:extLst>
              <a:ext uri="{FF2B5EF4-FFF2-40B4-BE49-F238E27FC236}">
                <a16:creationId xmlns:a16="http://schemas.microsoft.com/office/drawing/2014/main" id="{EDDFF541-5C88-7A4E-8C10-0E3C96961D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5426" y="715617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33" name="Platshållare för text 23">
            <a:extLst>
              <a:ext uri="{FF2B5EF4-FFF2-40B4-BE49-F238E27FC236}">
                <a16:creationId xmlns:a16="http://schemas.microsoft.com/office/drawing/2014/main" id="{D70A3F16-D146-E64F-A643-FAA0B137AA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9030" y="1241683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4" name="Platshållare för text 26">
            <a:extLst>
              <a:ext uri="{FF2B5EF4-FFF2-40B4-BE49-F238E27FC236}">
                <a16:creationId xmlns:a16="http://schemas.microsoft.com/office/drawing/2014/main" id="{4A9176DC-19C9-414F-99A4-56C0A1007E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5659" y="1553761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35" name="Platshållare för text 23">
            <a:extLst>
              <a:ext uri="{FF2B5EF4-FFF2-40B4-BE49-F238E27FC236}">
                <a16:creationId xmlns:a16="http://schemas.microsoft.com/office/drawing/2014/main" id="{4B08A55D-CCFE-1641-914D-04BB042B6B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65659" y="2122142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6" name="Platshållare för text 26">
            <a:extLst>
              <a:ext uri="{FF2B5EF4-FFF2-40B4-BE49-F238E27FC236}">
                <a16:creationId xmlns:a16="http://schemas.microsoft.com/office/drawing/2014/main" id="{1395CC59-9755-B94A-8C94-0DA72A228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72288" y="2434220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37" name="Platshållare för text 23">
            <a:extLst>
              <a:ext uri="{FF2B5EF4-FFF2-40B4-BE49-F238E27FC236}">
                <a16:creationId xmlns:a16="http://schemas.microsoft.com/office/drawing/2014/main" id="{C1BA1CEC-F040-4F40-8A5A-0AEBCA5E88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8391" y="3008520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8" name="Platshållare för text 26">
            <a:extLst>
              <a:ext uri="{FF2B5EF4-FFF2-40B4-BE49-F238E27FC236}">
                <a16:creationId xmlns:a16="http://schemas.microsoft.com/office/drawing/2014/main" id="{93F48369-A4AA-0941-8CFA-E565DD6766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020" y="3320598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39" name="Platshållare för text 28">
            <a:extLst>
              <a:ext uri="{FF2B5EF4-FFF2-40B4-BE49-F238E27FC236}">
                <a16:creationId xmlns:a16="http://schemas.microsoft.com/office/drawing/2014/main" id="{15E73E80-94D2-F540-9495-85FBF50DE6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03635" y="3770836"/>
            <a:ext cx="2732778" cy="5238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 i="0" spc="-150">
                <a:solidFill>
                  <a:schemeClr val="accent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 marL="9144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3pPr>
            <a:lvl4pPr marL="13716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4pPr>
            <a:lvl5pPr marL="18288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5pPr>
          </a:lstStyle>
          <a:p>
            <a:pPr lvl="0"/>
            <a:r>
              <a:rPr lang="sv-SE" dirty="0"/>
              <a:t>ÄNDRA RUBRIK</a:t>
            </a:r>
          </a:p>
        </p:txBody>
      </p:sp>
    </p:spTree>
    <p:extLst>
      <p:ext uri="{BB962C8B-B14F-4D97-AF65-F5344CB8AC3E}">
        <p14:creationId xmlns:p14="http://schemas.microsoft.com/office/powerpoint/2010/main" val="1045781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ore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4267832-8BB6-3D4F-B235-7EAA7EB34BF1}"/>
              </a:ext>
            </a:extLst>
          </p:cNvPr>
          <p:cNvSpPr/>
          <p:nvPr userDrawn="1"/>
        </p:nvSpPr>
        <p:spPr>
          <a:xfrm>
            <a:off x="9197008" y="273183"/>
            <a:ext cx="2739883" cy="7737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2887" y="273183"/>
            <a:ext cx="5141844" cy="566817"/>
          </a:xfrm>
        </p:spPr>
        <p:txBody>
          <a:bodyPr anchor="t">
            <a:normAutofit/>
          </a:bodyPr>
          <a:lstStyle>
            <a:lvl1pPr>
              <a:defRPr sz="1800" spc="-15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240" y="4359965"/>
            <a:ext cx="3879577" cy="22528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0264" y="4379389"/>
            <a:ext cx="2739884" cy="22334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A39E7B1-73A1-7146-BC62-3D7181638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2E8BD2F-9CDA-2347-BA58-646557EA8106}"/>
              </a:ext>
            </a:extLst>
          </p:cNvPr>
          <p:cNvSpPr/>
          <p:nvPr userDrawn="1"/>
        </p:nvSpPr>
        <p:spPr>
          <a:xfrm>
            <a:off x="9203636" y="273183"/>
            <a:ext cx="180000" cy="7737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7961BDD-1684-E744-9F01-84E4D5B5FC06}"/>
              </a:ext>
            </a:extLst>
          </p:cNvPr>
          <p:cNvSpPr/>
          <p:nvPr userDrawn="1"/>
        </p:nvSpPr>
        <p:spPr>
          <a:xfrm>
            <a:off x="9203636" y="1150277"/>
            <a:ext cx="2739883" cy="7737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BC44AD9-53AB-2341-82FC-9475F45D89F8}"/>
              </a:ext>
            </a:extLst>
          </p:cNvPr>
          <p:cNvSpPr/>
          <p:nvPr userDrawn="1"/>
        </p:nvSpPr>
        <p:spPr>
          <a:xfrm>
            <a:off x="9210264" y="1150277"/>
            <a:ext cx="180000" cy="7737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770FBDE-548E-7249-A93F-A628D8CD6717}"/>
              </a:ext>
            </a:extLst>
          </p:cNvPr>
          <p:cNvSpPr/>
          <p:nvPr userDrawn="1"/>
        </p:nvSpPr>
        <p:spPr>
          <a:xfrm>
            <a:off x="9197007" y="2034100"/>
            <a:ext cx="2739883" cy="7737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520348B-EF46-4A46-877B-60802419F1B9}"/>
              </a:ext>
            </a:extLst>
          </p:cNvPr>
          <p:cNvSpPr/>
          <p:nvPr userDrawn="1"/>
        </p:nvSpPr>
        <p:spPr>
          <a:xfrm>
            <a:off x="9203635" y="2034100"/>
            <a:ext cx="180000" cy="7737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97E7BF1-0D3C-5140-879C-CE7A2E9E31D9}"/>
              </a:ext>
            </a:extLst>
          </p:cNvPr>
          <p:cNvSpPr/>
          <p:nvPr userDrawn="1"/>
        </p:nvSpPr>
        <p:spPr>
          <a:xfrm>
            <a:off x="9197007" y="2921181"/>
            <a:ext cx="2739883" cy="7737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E81687F-F564-6C47-8EF8-EE3A8A7E8FEB}"/>
              </a:ext>
            </a:extLst>
          </p:cNvPr>
          <p:cNvSpPr/>
          <p:nvPr userDrawn="1"/>
        </p:nvSpPr>
        <p:spPr>
          <a:xfrm>
            <a:off x="9203635" y="2921181"/>
            <a:ext cx="180000" cy="7737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EAB9503-EFBA-AE40-9A21-055AAAB06E9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156752" y="4359965"/>
            <a:ext cx="3879577" cy="22528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0B67725-1544-FF4E-96D3-ED143F3CCED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882887" y="864885"/>
            <a:ext cx="5141844" cy="3237011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27" name="Platshållare för innehåll 4">
            <a:extLst>
              <a:ext uri="{FF2B5EF4-FFF2-40B4-BE49-F238E27FC236}">
                <a16:creationId xmlns:a16="http://schemas.microsoft.com/office/drawing/2014/main" id="{B72B26E7-E333-2C48-960E-BC6661B18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423035" y="517402"/>
            <a:ext cx="2077812" cy="3318126"/>
          </a:xfrm>
          <a:ln>
            <a:noFill/>
          </a:ln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8D69A6BB-5EA2-304C-8027-EF0952998D24}"/>
              </a:ext>
            </a:extLst>
          </p:cNvPr>
          <p:cNvSpPr/>
          <p:nvPr userDrawn="1"/>
        </p:nvSpPr>
        <p:spPr>
          <a:xfrm>
            <a:off x="1168720" y="245165"/>
            <a:ext cx="2567258" cy="3828917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Platshållare för text 23">
            <a:extLst>
              <a:ext uri="{FF2B5EF4-FFF2-40B4-BE49-F238E27FC236}">
                <a16:creationId xmlns:a16="http://schemas.microsoft.com/office/drawing/2014/main" id="{38505506-17F6-804B-8178-10E6AB129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48797" y="403539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2" name="Platshållare för text 26">
            <a:extLst>
              <a:ext uri="{FF2B5EF4-FFF2-40B4-BE49-F238E27FC236}">
                <a16:creationId xmlns:a16="http://schemas.microsoft.com/office/drawing/2014/main" id="{CE635315-2191-0E4B-8174-3575A6532C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5426" y="715617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33" name="Platshållare för text 23">
            <a:extLst>
              <a:ext uri="{FF2B5EF4-FFF2-40B4-BE49-F238E27FC236}">
                <a16:creationId xmlns:a16="http://schemas.microsoft.com/office/drawing/2014/main" id="{6BB34626-DF4D-2A41-A233-E1785008AF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9030" y="1241683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4" name="Platshållare för text 26">
            <a:extLst>
              <a:ext uri="{FF2B5EF4-FFF2-40B4-BE49-F238E27FC236}">
                <a16:creationId xmlns:a16="http://schemas.microsoft.com/office/drawing/2014/main" id="{66176737-C09A-5C44-8ABD-7CCB739F34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5659" y="1553761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35" name="Platshållare för text 23">
            <a:extLst>
              <a:ext uri="{FF2B5EF4-FFF2-40B4-BE49-F238E27FC236}">
                <a16:creationId xmlns:a16="http://schemas.microsoft.com/office/drawing/2014/main" id="{1292DAF4-0770-6940-8A33-371BB8966B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65659" y="2122142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6" name="Platshållare för text 26">
            <a:extLst>
              <a:ext uri="{FF2B5EF4-FFF2-40B4-BE49-F238E27FC236}">
                <a16:creationId xmlns:a16="http://schemas.microsoft.com/office/drawing/2014/main" id="{D0CB0905-DA05-6744-AD4B-6E6D3389AF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72288" y="2434220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37" name="Platshållare för text 23">
            <a:extLst>
              <a:ext uri="{FF2B5EF4-FFF2-40B4-BE49-F238E27FC236}">
                <a16:creationId xmlns:a16="http://schemas.microsoft.com/office/drawing/2014/main" id="{D9351767-EBEE-8544-AE23-0C4C980C83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8391" y="3008520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8" name="Platshållare för text 26">
            <a:extLst>
              <a:ext uri="{FF2B5EF4-FFF2-40B4-BE49-F238E27FC236}">
                <a16:creationId xmlns:a16="http://schemas.microsoft.com/office/drawing/2014/main" id="{31A0E472-84A6-7F4E-9BD1-94F51ABBA0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020" y="3320598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39" name="Platshållare för text 28">
            <a:extLst>
              <a:ext uri="{FF2B5EF4-FFF2-40B4-BE49-F238E27FC236}">
                <a16:creationId xmlns:a16="http://schemas.microsoft.com/office/drawing/2014/main" id="{5664F6C8-D0A8-0340-A9E1-A92807025F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03635" y="3770836"/>
            <a:ext cx="2732778" cy="5238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 marL="9144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3pPr>
            <a:lvl4pPr marL="13716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4pPr>
            <a:lvl5pPr marL="18288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5pPr>
          </a:lstStyle>
          <a:p>
            <a:pPr lvl="0"/>
            <a:r>
              <a:rPr lang="sv-SE" dirty="0"/>
              <a:t>ÄNDRA RUBRIK</a:t>
            </a:r>
          </a:p>
        </p:txBody>
      </p:sp>
    </p:spTree>
    <p:extLst>
      <p:ext uri="{BB962C8B-B14F-4D97-AF65-F5344CB8AC3E}">
        <p14:creationId xmlns:p14="http://schemas.microsoft.com/office/powerpoint/2010/main" val="2501033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ore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4267832-8BB6-3D4F-B235-7EAA7EB34BF1}"/>
              </a:ext>
            </a:extLst>
          </p:cNvPr>
          <p:cNvSpPr/>
          <p:nvPr userDrawn="1"/>
        </p:nvSpPr>
        <p:spPr>
          <a:xfrm>
            <a:off x="9197008" y="273183"/>
            <a:ext cx="2739883" cy="773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2887" y="273183"/>
            <a:ext cx="5141844" cy="566817"/>
          </a:xfrm>
        </p:spPr>
        <p:txBody>
          <a:bodyPr anchor="t">
            <a:normAutofit/>
          </a:bodyPr>
          <a:lstStyle>
            <a:lvl1pPr>
              <a:defRPr sz="1800" spc="-15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240" y="4359965"/>
            <a:ext cx="3879577" cy="225287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0264" y="4379389"/>
            <a:ext cx="2739884" cy="22334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A39E7B1-73A1-7146-BC62-3D7181638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2E8BD2F-9CDA-2347-BA58-646557EA8106}"/>
              </a:ext>
            </a:extLst>
          </p:cNvPr>
          <p:cNvSpPr/>
          <p:nvPr userDrawn="1"/>
        </p:nvSpPr>
        <p:spPr>
          <a:xfrm>
            <a:off x="9203636" y="273183"/>
            <a:ext cx="180000" cy="7737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7961BDD-1684-E744-9F01-84E4D5B5FC06}"/>
              </a:ext>
            </a:extLst>
          </p:cNvPr>
          <p:cNvSpPr/>
          <p:nvPr userDrawn="1"/>
        </p:nvSpPr>
        <p:spPr>
          <a:xfrm>
            <a:off x="9203636" y="1150277"/>
            <a:ext cx="2739883" cy="773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BC44AD9-53AB-2341-82FC-9475F45D89F8}"/>
              </a:ext>
            </a:extLst>
          </p:cNvPr>
          <p:cNvSpPr/>
          <p:nvPr userDrawn="1"/>
        </p:nvSpPr>
        <p:spPr>
          <a:xfrm>
            <a:off x="9210264" y="1150277"/>
            <a:ext cx="180000" cy="7737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770FBDE-548E-7249-A93F-A628D8CD6717}"/>
              </a:ext>
            </a:extLst>
          </p:cNvPr>
          <p:cNvSpPr/>
          <p:nvPr userDrawn="1"/>
        </p:nvSpPr>
        <p:spPr>
          <a:xfrm>
            <a:off x="9197007" y="2034100"/>
            <a:ext cx="2739883" cy="773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520348B-EF46-4A46-877B-60802419F1B9}"/>
              </a:ext>
            </a:extLst>
          </p:cNvPr>
          <p:cNvSpPr/>
          <p:nvPr userDrawn="1"/>
        </p:nvSpPr>
        <p:spPr>
          <a:xfrm>
            <a:off x="9203635" y="2034100"/>
            <a:ext cx="180000" cy="7737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97E7BF1-0D3C-5140-879C-CE7A2E9E31D9}"/>
              </a:ext>
            </a:extLst>
          </p:cNvPr>
          <p:cNvSpPr/>
          <p:nvPr userDrawn="1"/>
        </p:nvSpPr>
        <p:spPr>
          <a:xfrm>
            <a:off x="9197007" y="2921181"/>
            <a:ext cx="2739883" cy="773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E81687F-F564-6C47-8EF8-EE3A8A7E8FEB}"/>
              </a:ext>
            </a:extLst>
          </p:cNvPr>
          <p:cNvSpPr/>
          <p:nvPr userDrawn="1"/>
        </p:nvSpPr>
        <p:spPr>
          <a:xfrm>
            <a:off x="9203635" y="2921181"/>
            <a:ext cx="180000" cy="7737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EAB9503-EFBA-AE40-9A21-055AAAB06E9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156752" y="4359965"/>
            <a:ext cx="3879577" cy="225287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0B67725-1544-FF4E-96D3-ED143F3CCED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882887" y="864885"/>
            <a:ext cx="5141844" cy="3237011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27" name="Platshållare för innehåll 4">
            <a:extLst>
              <a:ext uri="{FF2B5EF4-FFF2-40B4-BE49-F238E27FC236}">
                <a16:creationId xmlns:a16="http://schemas.microsoft.com/office/drawing/2014/main" id="{85CF3303-EE16-664C-897F-C30B11AAA4B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423035" y="517402"/>
            <a:ext cx="2077812" cy="3318126"/>
          </a:xfrm>
          <a:ln>
            <a:noFill/>
          </a:ln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B78884C-2539-0F40-9DB2-B83A006CF501}"/>
              </a:ext>
            </a:extLst>
          </p:cNvPr>
          <p:cNvSpPr/>
          <p:nvPr userDrawn="1"/>
        </p:nvSpPr>
        <p:spPr>
          <a:xfrm>
            <a:off x="1168720" y="245165"/>
            <a:ext cx="2567258" cy="3828917"/>
          </a:xfrm>
          <a:prstGeom prst="rect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Platshållare för text 23">
            <a:extLst>
              <a:ext uri="{FF2B5EF4-FFF2-40B4-BE49-F238E27FC236}">
                <a16:creationId xmlns:a16="http://schemas.microsoft.com/office/drawing/2014/main" id="{7158290D-E377-C64B-8AED-BCB0E0085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48797" y="403539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2" name="Platshållare för text 26">
            <a:extLst>
              <a:ext uri="{FF2B5EF4-FFF2-40B4-BE49-F238E27FC236}">
                <a16:creationId xmlns:a16="http://schemas.microsoft.com/office/drawing/2014/main" id="{FFD76FDE-5E22-C946-AA6A-7C42D4C666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5426" y="715617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33" name="Platshållare för text 23">
            <a:extLst>
              <a:ext uri="{FF2B5EF4-FFF2-40B4-BE49-F238E27FC236}">
                <a16:creationId xmlns:a16="http://schemas.microsoft.com/office/drawing/2014/main" id="{02753206-97EB-0840-87F3-01A02927D7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9030" y="1241683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4" name="Platshållare för text 26">
            <a:extLst>
              <a:ext uri="{FF2B5EF4-FFF2-40B4-BE49-F238E27FC236}">
                <a16:creationId xmlns:a16="http://schemas.microsoft.com/office/drawing/2014/main" id="{E2A947A8-0D21-784F-80EE-5E4A7E0DFB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5659" y="1553761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35" name="Platshållare för text 23">
            <a:extLst>
              <a:ext uri="{FF2B5EF4-FFF2-40B4-BE49-F238E27FC236}">
                <a16:creationId xmlns:a16="http://schemas.microsoft.com/office/drawing/2014/main" id="{5703A123-32D4-4841-912C-6912D7975D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65659" y="2122142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6" name="Platshållare för text 26">
            <a:extLst>
              <a:ext uri="{FF2B5EF4-FFF2-40B4-BE49-F238E27FC236}">
                <a16:creationId xmlns:a16="http://schemas.microsoft.com/office/drawing/2014/main" id="{8BD459C3-AA84-6B46-954C-39D2A14653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72288" y="2434220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37" name="Platshållare för text 23">
            <a:extLst>
              <a:ext uri="{FF2B5EF4-FFF2-40B4-BE49-F238E27FC236}">
                <a16:creationId xmlns:a16="http://schemas.microsoft.com/office/drawing/2014/main" id="{0224E9CB-400D-C34B-8E38-FB96EBC16B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8391" y="3008520"/>
            <a:ext cx="2297113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38" name="Platshållare för text 26">
            <a:extLst>
              <a:ext uri="{FF2B5EF4-FFF2-40B4-BE49-F238E27FC236}">
                <a16:creationId xmlns:a16="http://schemas.microsoft.com/office/drawing/2014/main" id="{69D1C723-DF66-3D44-91DF-4415ED4478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020" y="3320598"/>
            <a:ext cx="2297113" cy="2855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40" name="Platshållare för text 28">
            <a:extLst>
              <a:ext uri="{FF2B5EF4-FFF2-40B4-BE49-F238E27FC236}">
                <a16:creationId xmlns:a16="http://schemas.microsoft.com/office/drawing/2014/main" id="{0FABBFD7-9EDB-0649-9A2D-DBDB0B0D4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03635" y="3770836"/>
            <a:ext cx="2732778" cy="5238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 marL="9144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3pPr>
            <a:lvl4pPr marL="13716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4pPr>
            <a:lvl5pPr marL="1828800" indent="0">
              <a:buNone/>
              <a:defRPr sz="1600" b="1" i="0" spc="-15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5pPr>
          </a:lstStyle>
          <a:p>
            <a:pPr lvl="0"/>
            <a:r>
              <a:rPr lang="sv-SE" dirty="0"/>
              <a:t>ÄNDRA RUBRIK</a:t>
            </a:r>
          </a:p>
        </p:txBody>
      </p:sp>
    </p:spTree>
    <p:extLst>
      <p:ext uri="{BB962C8B-B14F-4D97-AF65-F5344CB8AC3E}">
        <p14:creationId xmlns:p14="http://schemas.microsoft.com/office/powerpoint/2010/main" val="1456509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core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ktangel 48">
            <a:extLst>
              <a:ext uri="{FF2B5EF4-FFF2-40B4-BE49-F238E27FC236}">
                <a16:creationId xmlns:a16="http://schemas.microsoft.com/office/drawing/2014/main" id="{992B508A-21DA-0C44-8A55-D71DA432B3A0}"/>
              </a:ext>
            </a:extLst>
          </p:cNvPr>
          <p:cNvSpPr/>
          <p:nvPr userDrawn="1"/>
        </p:nvSpPr>
        <p:spPr>
          <a:xfrm>
            <a:off x="1110503" y="864884"/>
            <a:ext cx="3125050" cy="1757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3BF6BBE4-9FD0-8145-83D5-7A8D44EFF1A1}"/>
              </a:ext>
            </a:extLst>
          </p:cNvPr>
          <p:cNvSpPr/>
          <p:nvPr userDrawn="1"/>
        </p:nvSpPr>
        <p:spPr>
          <a:xfrm>
            <a:off x="1110503" y="2856931"/>
            <a:ext cx="3125050" cy="175796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C1DEB47B-91AD-4F4A-8F99-96DCF4F81CDF}"/>
              </a:ext>
            </a:extLst>
          </p:cNvPr>
          <p:cNvSpPr/>
          <p:nvPr userDrawn="1"/>
        </p:nvSpPr>
        <p:spPr>
          <a:xfrm>
            <a:off x="1110503" y="4848978"/>
            <a:ext cx="3125050" cy="1757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A39E7B1-73A1-7146-BC62-3D7181638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EAB9503-EFBA-AE40-9A21-055AAAB06E9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421087" y="1762126"/>
            <a:ext cx="4204975" cy="3086852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34" name="Platshållare för text 23">
            <a:extLst>
              <a:ext uri="{FF2B5EF4-FFF2-40B4-BE49-F238E27FC236}">
                <a16:creationId xmlns:a16="http://schemas.microsoft.com/office/drawing/2014/main" id="{ECE4676E-DD8D-2D47-A12F-3ED1798D0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505" y="1000471"/>
            <a:ext cx="3054786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6432E21D-5C58-574B-B1C5-64674AA849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9178" y="1374795"/>
            <a:ext cx="2297113" cy="115868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D066CDF-BB13-1D43-9156-722D378D2633}"/>
              </a:ext>
            </a:extLst>
          </p:cNvPr>
          <p:cNvSpPr/>
          <p:nvPr userDrawn="1"/>
        </p:nvSpPr>
        <p:spPr>
          <a:xfrm>
            <a:off x="4414459" y="858405"/>
            <a:ext cx="4211603" cy="90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1870" y="870037"/>
            <a:ext cx="4049734" cy="797803"/>
          </a:xfrm>
        </p:spPr>
        <p:txBody>
          <a:bodyPr anchor="ctr">
            <a:normAutofit/>
          </a:bodyPr>
          <a:lstStyle>
            <a:lvl1pPr algn="ctr">
              <a:defRPr sz="1800" spc="-1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86CCFFE1-7FA5-334B-9874-DD2535B544BF}"/>
              </a:ext>
            </a:extLst>
          </p:cNvPr>
          <p:cNvSpPr/>
          <p:nvPr userDrawn="1"/>
        </p:nvSpPr>
        <p:spPr>
          <a:xfrm>
            <a:off x="4414459" y="4848978"/>
            <a:ext cx="4211603" cy="1757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Platshållare för bild 13">
            <a:extLst>
              <a:ext uri="{FF2B5EF4-FFF2-40B4-BE49-F238E27FC236}">
                <a16:creationId xmlns:a16="http://schemas.microsoft.com/office/drawing/2014/main" id="{E93843C0-C077-AC4E-BF2C-AE789A7F2E3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24901" y="4848978"/>
            <a:ext cx="3124817" cy="175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Infoga bild…</a:t>
            </a:r>
          </a:p>
        </p:txBody>
      </p:sp>
      <p:sp>
        <p:nvSpPr>
          <p:cNvPr id="59" name="Platshållare för bild 13">
            <a:extLst>
              <a:ext uri="{FF2B5EF4-FFF2-40B4-BE49-F238E27FC236}">
                <a16:creationId xmlns:a16="http://schemas.microsoft.com/office/drawing/2014/main" id="{6691AB05-0607-AA41-B6F5-555BA08EF02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596" y="864883"/>
            <a:ext cx="3124817" cy="175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Infoga bild…</a:t>
            </a:r>
          </a:p>
        </p:txBody>
      </p:sp>
      <p:sp>
        <p:nvSpPr>
          <p:cNvPr id="60" name="Platshållare för bild 13">
            <a:extLst>
              <a:ext uri="{FF2B5EF4-FFF2-40B4-BE49-F238E27FC236}">
                <a16:creationId xmlns:a16="http://schemas.microsoft.com/office/drawing/2014/main" id="{B72460DF-D74E-2C43-90C4-45A5DCAF96D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11596" y="2856931"/>
            <a:ext cx="3124817" cy="175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Infoga bild…</a:t>
            </a:r>
          </a:p>
        </p:txBody>
      </p:sp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34982DDA-EADE-FD4D-9E8A-ED4C8E488C3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91236" y="1374795"/>
            <a:ext cx="648679" cy="115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sv-SE" dirty="0"/>
              <a:t>Infoga ikon…</a:t>
            </a:r>
          </a:p>
        </p:txBody>
      </p:sp>
      <p:sp>
        <p:nvSpPr>
          <p:cNvPr id="61" name="Platshållare för text 23">
            <a:extLst>
              <a:ext uri="{FF2B5EF4-FFF2-40B4-BE49-F238E27FC236}">
                <a16:creationId xmlns:a16="http://schemas.microsoft.com/office/drawing/2014/main" id="{F88EEBBB-D6BA-754F-A603-1784C27E7B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31505" y="2973282"/>
            <a:ext cx="3054786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62" name="Platshållare för text 26">
            <a:extLst>
              <a:ext uri="{FF2B5EF4-FFF2-40B4-BE49-F238E27FC236}">
                <a16:creationId xmlns:a16="http://schemas.microsoft.com/office/drawing/2014/main" id="{B13AE7C1-4A03-D74E-9E45-D3F8352A53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89178" y="3347606"/>
            <a:ext cx="2297113" cy="115868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63" name="Platshållare för bild 21">
            <a:extLst>
              <a:ext uri="{FF2B5EF4-FFF2-40B4-BE49-F238E27FC236}">
                <a16:creationId xmlns:a16="http://schemas.microsoft.com/office/drawing/2014/main" id="{7A1219AD-DFF4-F14B-B6CE-3E992A002C4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91236" y="3347606"/>
            <a:ext cx="648679" cy="115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sv-SE" dirty="0"/>
              <a:t>Infoga ikon…</a:t>
            </a:r>
          </a:p>
        </p:txBody>
      </p:sp>
      <p:sp>
        <p:nvSpPr>
          <p:cNvPr id="64" name="Platshållare för text 23">
            <a:extLst>
              <a:ext uri="{FF2B5EF4-FFF2-40B4-BE49-F238E27FC236}">
                <a16:creationId xmlns:a16="http://schemas.microsoft.com/office/drawing/2014/main" id="{82490BB9-442A-0840-9245-6B5A4A0B8B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31505" y="4979649"/>
            <a:ext cx="3054786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65" name="Platshållare för text 26">
            <a:extLst>
              <a:ext uri="{FF2B5EF4-FFF2-40B4-BE49-F238E27FC236}">
                <a16:creationId xmlns:a16="http://schemas.microsoft.com/office/drawing/2014/main" id="{EC8E759A-86DA-5842-B5B1-50847DE28D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9178" y="5353973"/>
            <a:ext cx="2297113" cy="115868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66" name="Platshållare för bild 21">
            <a:extLst>
              <a:ext uri="{FF2B5EF4-FFF2-40B4-BE49-F238E27FC236}">
                <a16:creationId xmlns:a16="http://schemas.microsoft.com/office/drawing/2014/main" id="{A9CC6549-1C40-5343-A0FB-E9486E95E21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91236" y="5353973"/>
            <a:ext cx="648679" cy="115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sv-SE" dirty="0"/>
              <a:t>Infoga ikon…</a:t>
            </a:r>
          </a:p>
        </p:txBody>
      </p:sp>
      <p:sp>
        <p:nvSpPr>
          <p:cNvPr id="67" name="Platshållare för text 26">
            <a:extLst>
              <a:ext uri="{FF2B5EF4-FFF2-40B4-BE49-F238E27FC236}">
                <a16:creationId xmlns:a16="http://schemas.microsoft.com/office/drawing/2014/main" id="{0B53A0E9-8657-3848-8489-B18564840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58275" y="4968065"/>
            <a:ext cx="3906217" cy="1544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</p:spTree>
    <p:extLst>
      <p:ext uri="{BB962C8B-B14F-4D97-AF65-F5344CB8AC3E}">
        <p14:creationId xmlns:p14="http://schemas.microsoft.com/office/powerpoint/2010/main" val="1381981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ore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ktangel 48">
            <a:extLst>
              <a:ext uri="{FF2B5EF4-FFF2-40B4-BE49-F238E27FC236}">
                <a16:creationId xmlns:a16="http://schemas.microsoft.com/office/drawing/2014/main" id="{992B508A-21DA-0C44-8A55-D71DA432B3A0}"/>
              </a:ext>
            </a:extLst>
          </p:cNvPr>
          <p:cNvSpPr/>
          <p:nvPr userDrawn="1"/>
        </p:nvSpPr>
        <p:spPr>
          <a:xfrm>
            <a:off x="1110503" y="864884"/>
            <a:ext cx="3125050" cy="1757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3BF6BBE4-9FD0-8145-83D5-7A8D44EFF1A1}"/>
              </a:ext>
            </a:extLst>
          </p:cNvPr>
          <p:cNvSpPr/>
          <p:nvPr userDrawn="1"/>
        </p:nvSpPr>
        <p:spPr>
          <a:xfrm>
            <a:off x="1110503" y="2856931"/>
            <a:ext cx="3125050" cy="175796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C1DEB47B-91AD-4F4A-8F99-96DCF4F81CDF}"/>
              </a:ext>
            </a:extLst>
          </p:cNvPr>
          <p:cNvSpPr/>
          <p:nvPr userDrawn="1"/>
        </p:nvSpPr>
        <p:spPr>
          <a:xfrm>
            <a:off x="1110503" y="4848978"/>
            <a:ext cx="3125050" cy="1757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A39E7B1-73A1-7146-BC62-3D7181638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EAB9503-EFBA-AE40-9A21-055AAAB06E9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421087" y="1756542"/>
            <a:ext cx="4204975" cy="3092436"/>
          </a:xfrm>
          <a:solidFill>
            <a:schemeClr val="accent2">
              <a:alpha val="7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34" name="Platshållare för text 23">
            <a:extLst>
              <a:ext uri="{FF2B5EF4-FFF2-40B4-BE49-F238E27FC236}">
                <a16:creationId xmlns:a16="http://schemas.microsoft.com/office/drawing/2014/main" id="{ECE4676E-DD8D-2D47-A12F-3ED1798D0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505" y="1000471"/>
            <a:ext cx="3054786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6432E21D-5C58-574B-B1C5-64674AA849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9178" y="1374795"/>
            <a:ext cx="2297113" cy="115868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D066CDF-BB13-1D43-9156-722D378D2633}"/>
              </a:ext>
            </a:extLst>
          </p:cNvPr>
          <p:cNvSpPr/>
          <p:nvPr userDrawn="1"/>
        </p:nvSpPr>
        <p:spPr>
          <a:xfrm>
            <a:off x="4414459" y="858405"/>
            <a:ext cx="4211603" cy="898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1870" y="870037"/>
            <a:ext cx="4049734" cy="797803"/>
          </a:xfrm>
        </p:spPr>
        <p:txBody>
          <a:bodyPr anchor="ctr">
            <a:normAutofit/>
          </a:bodyPr>
          <a:lstStyle>
            <a:lvl1pPr algn="ctr">
              <a:defRPr sz="1800" spc="-1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86CCFFE1-7FA5-334B-9874-DD2535B544BF}"/>
              </a:ext>
            </a:extLst>
          </p:cNvPr>
          <p:cNvSpPr/>
          <p:nvPr userDrawn="1"/>
        </p:nvSpPr>
        <p:spPr>
          <a:xfrm>
            <a:off x="4414459" y="4848978"/>
            <a:ext cx="4211603" cy="1757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Platshållare för bild 13">
            <a:extLst>
              <a:ext uri="{FF2B5EF4-FFF2-40B4-BE49-F238E27FC236}">
                <a16:creationId xmlns:a16="http://schemas.microsoft.com/office/drawing/2014/main" id="{E93843C0-C077-AC4E-BF2C-AE789A7F2E3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24901" y="4848978"/>
            <a:ext cx="3124817" cy="175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Infoga bild…</a:t>
            </a:r>
          </a:p>
        </p:txBody>
      </p:sp>
      <p:sp>
        <p:nvSpPr>
          <p:cNvPr id="59" name="Platshållare för bild 13">
            <a:extLst>
              <a:ext uri="{FF2B5EF4-FFF2-40B4-BE49-F238E27FC236}">
                <a16:creationId xmlns:a16="http://schemas.microsoft.com/office/drawing/2014/main" id="{6691AB05-0607-AA41-B6F5-555BA08EF02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596" y="864883"/>
            <a:ext cx="3124817" cy="175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Infoga bild…</a:t>
            </a:r>
          </a:p>
        </p:txBody>
      </p:sp>
      <p:sp>
        <p:nvSpPr>
          <p:cNvPr id="60" name="Platshållare för bild 13">
            <a:extLst>
              <a:ext uri="{FF2B5EF4-FFF2-40B4-BE49-F238E27FC236}">
                <a16:creationId xmlns:a16="http://schemas.microsoft.com/office/drawing/2014/main" id="{B72460DF-D74E-2C43-90C4-45A5DCAF96D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11596" y="2856931"/>
            <a:ext cx="3124817" cy="175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Infoga bild…</a:t>
            </a:r>
          </a:p>
        </p:txBody>
      </p:sp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34982DDA-EADE-FD4D-9E8A-ED4C8E488C3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91236" y="1374795"/>
            <a:ext cx="648679" cy="115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sv-SE" dirty="0"/>
              <a:t>Infoga ikon…</a:t>
            </a:r>
          </a:p>
        </p:txBody>
      </p:sp>
      <p:sp>
        <p:nvSpPr>
          <p:cNvPr id="61" name="Platshållare för text 23">
            <a:extLst>
              <a:ext uri="{FF2B5EF4-FFF2-40B4-BE49-F238E27FC236}">
                <a16:creationId xmlns:a16="http://schemas.microsoft.com/office/drawing/2014/main" id="{F88EEBBB-D6BA-754F-A603-1784C27E7B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31505" y="2973282"/>
            <a:ext cx="3054786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62" name="Platshållare för text 26">
            <a:extLst>
              <a:ext uri="{FF2B5EF4-FFF2-40B4-BE49-F238E27FC236}">
                <a16:creationId xmlns:a16="http://schemas.microsoft.com/office/drawing/2014/main" id="{B13AE7C1-4A03-D74E-9E45-D3F8352A53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89178" y="3347606"/>
            <a:ext cx="2297113" cy="115868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63" name="Platshållare för bild 21">
            <a:extLst>
              <a:ext uri="{FF2B5EF4-FFF2-40B4-BE49-F238E27FC236}">
                <a16:creationId xmlns:a16="http://schemas.microsoft.com/office/drawing/2014/main" id="{7A1219AD-DFF4-F14B-B6CE-3E992A002C4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91236" y="3347606"/>
            <a:ext cx="648679" cy="115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sv-SE" dirty="0"/>
              <a:t>Infoga ikon…</a:t>
            </a:r>
          </a:p>
        </p:txBody>
      </p:sp>
      <p:sp>
        <p:nvSpPr>
          <p:cNvPr id="64" name="Platshållare för text 23">
            <a:extLst>
              <a:ext uri="{FF2B5EF4-FFF2-40B4-BE49-F238E27FC236}">
                <a16:creationId xmlns:a16="http://schemas.microsoft.com/office/drawing/2014/main" id="{82490BB9-442A-0840-9245-6B5A4A0B8B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31505" y="4979649"/>
            <a:ext cx="3054786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65" name="Platshållare för text 26">
            <a:extLst>
              <a:ext uri="{FF2B5EF4-FFF2-40B4-BE49-F238E27FC236}">
                <a16:creationId xmlns:a16="http://schemas.microsoft.com/office/drawing/2014/main" id="{EC8E759A-86DA-5842-B5B1-50847DE28D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9178" y="5353973"/>
            <a:ext cx="2297113" cy="115868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66" name="Platshållare för bild 21">
            <a:extLst>
              <a:ext uri="{FF2B5EF4-FFF2-40B4-BE49-F238E27FC236}">
                <a16:creationId xmlns:a16="http://schemas.microsoft.com/office/drawing/2014/main" id="{A9CC6549-1C40-5343-A0FB-E9486E95E21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91236" y="5353973"/>
            <a:ext cx="648679" cy="115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sv-SE" dirty="0"/>
              <a:t>Infoga ikon…</a:t>
            </a:r>
          </a:p>
        </p:txBody>
      </p:sp>
      <p:sp>
        <p:nvSpPr>
          <p:cNvPr id="67" name="Platshållare för text 26">
            <a:extLst>
              <a:ext uri="{FF2B5EF4-FFF2-40B4-BE49-F238E27FC236}">
                <a16:creationId xmlns:a16="http://schemas.microsoft.com/office/drawing/2014/main" id="{0B53A0E9-8657-3848-8489-B18564840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58275" y="4968065"/>
            <a:ext cx="3906217" cy="1544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</p:spTree>
    <p:extLst>
      <p:ext uri="{BB962C8B-B14F-4D97-AF65-F5344CB8AC3E}">
        <p14:creationId xmlns:p14="http://schemas.microsoft.com/office/powerpoint/2010/main" val="2391442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core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ktangel 48">
            <a:extLst>
              <a:ext uri="{FF2B5EF4-FFF2-40B4-BE49-F238E27FC236}">
                <a16:creationId xmlns:a16="http://schemas.microsoft.com/office/drawing/2014/main" id="{992B508A-21DA-0C44-8A55-D71DA432B3A0}"/>
              </a:ext>
            </a:extLst>
          </p:cNvPr>
          <p:cNvSpPr/>
          <p:nvPr userDrawn="1"/>
        </p:nvSpPr>
        <p:spPr>
          <a:xfrm>
            <a:off x="1110503" y="864884"/>
            <a:ext cx="3125050" cy="17579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3BF6BBE4-9FD0-8145-83D5-7A8D44EFF1A1}"/>
              </a:ext>
            </a:extLst>
          </p:cNvPr>
          <p:cNvSpPr/>
          <p:nvPr userDrawn="1"/>
        </p:nvSpPr>
        <p:spPr>
          <a:xfrm>
            <a:off x="1110503" y="2856931"/>
            <a:ext cx="3125050" cy="1757961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C1DEB47B-91AD-4F4A-8F99-96DCF4F81CDF}"/>
              </a:ext>
            </a:extLst>
          </p:cNvPr>
          <p:cNvSpPr/>
          <p:nvPr userDrawn="1"/>
        </p:nvSpPr>
        <p:spPr>
          <a:xfrm>
            <a:off x="1110503" y="4848978"/>
            <a:ext cx="3125050" cy="17579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A39E7B1-73A1-7146-BC62-3D7181638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EAB9503-EFBA-AE40-9A21-055AAAB06E9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421087" y="1756542"/>
            <a:ext cx="4204975" cy="3092436"/>
          </a:xfrm>
          <a:solidFill>
            <a:schemeClr val="accent5">
              <a:alpha val="7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34" name="Platshållare för text 23">
            <a:extLst>
              <a:ext uri="{FF2B5EF4-FFF2-40B4-BE49-F238E27FC236}">
                <a16:creationId xmlns:a16="http://schemas.microsoft.com/office/drawing/2014/main" id="{ECE4676E-DD8D-2D47-A12F-3ED1798D0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505" y="1000471"/>
            <a:ext cx="3054786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6432E21D-5C58-574B-B1C5-64674AA849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9178" y="1374795"/>
            <a:ext cx="2297113" cy="115868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D066CDF-BB13-1D43-9156-722D378D2633}"/>
              </a:ext>
            </a:extLst>
          </p:cNvPr>
          <p:cNvSpPr/>
          <p:nvPr userDrawn="1"/>
        </p:nvSpPr>
        <p:spPr>
          <a:xfrm>
            <a:off x="4414459" y="858405"/>
            <a:ext cx="4211603" cy="8981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1870" y="870037"/>
            <a:ext cx="4049734" cy="797803"/>
          </a:xfrm>
        </p:spPr>
        <p:txBody>
          <a:bodyPr anchor="ctr">
            <a:normAutofit/>
          </a:bodyPr>
          <a:lstStyle>
            <a:lvl1pPr algn="ctr">
              <a:defRPr sz="1800" spc="-1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86CCFFE1-7FA5-334B-9874-DD2535B544BF}"/>
              </a:ext>
            </a:extLst>
          </p:cNvPr>
          <p:cNvSpPr/>
          <p:nvPr userDrawn="1"/>
        </p:nvSpPr>
        <p:spPr>
          <a:xfrm>
            <a:off x="4414459" y="4848978"/>
            <a:ext cx="4211603" cy="17579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Platshållare för bild 13">
            <a:extLst>
              <a:ext uri="{FF2B5EF4-FFF2-40B4-BE49-F238E27FC236}">
                <a16:creationId xmlns:a16="http://schemas.microsoft.com/office/drawing/2014/main" id="{E93843C0-C077-AC4E-BF2C-AE789A7F2E3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24901" y="4848978"/>
            <a:ext cx="3124817" cy="175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Infoga bild…</a:t>
            </a:r>
          </a:p>
        </p:txBody>
      </p:sp>
      <p:sp>
        <p:nvSpPr>
          <p:cNvPr id="59" name="Platshållare för bild 13">
            <a:extLst>
              <a:ext uri="{FF2B5EF4-FFF2-40B4-BE49-F238E27FC236}">
                <a16:creationId xmlns:a16="http://schemas.microsoft.com/office/drawing/2014/main" id="{6691AB05-0607-AA41-B6F5-555BA08EF02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596" y="864883"/>
            <a:ext cx="3124817" cy="175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Infoga bild…</a:t>
            </a:r>
          </a:p>
        </p:txBody>
      </p:sp>
      <p:sp>
        <p:nvSpPr>
          <p:cNvPr id="60" name="Platshållare för bild 13">
            <a:extLst>
              <a:ext uri="{FF2B5EF4-FFF2-40B4-BE49-F238E27FC236}">
                <a16:creationId xmlns:a16="http://schemas.microsoft.com/office/drawing/2014/main" id="{B72460DF-D74E-2C43-90C4-45A5DCAF96D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11596" y="2856931"/>
            <a:ext cx="3124817" cy="175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Infoga bild…</a:t>
            </a:r>
          </a:p>
        </p:txBody>
      </p:sp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34982DDA-EADE-FD4D-9E8A-ED4C8E488C3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91236" y="1374795"/>
            <a:ext cx="648679" cy="115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sv-SE" dirty="0"/>
              <a:t>Infoga ikon…</a:t>
            </a:r>
          </a:p>
        </p:txBody>
      </p:sp>
      <p:sp>
        <p:nvSpPr>
          <p:cNvPr id="61" name="Platshållare för text 23">
            <a:extLst>
              <a:ext uri="{FF2B5EF4-FFF2-40B4-BE49-F238E27FC236}">
                <a16:creationId xmlns:a16="http://schemas.microsoft.com/office/drawing/2014/main" id="{F88EEBBB-D6BA-754F-A603-1784C27E7B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31505" y="2973282"/>
            <a:ext cx="3054786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62" name="Platshållare för text 26">
            <a:extLst>
              <a:ext uri="{FF2B5EF4-FFF2-40B4-BE49-F238E27FC236}">
                <a16:creationId xmlns:a16="http://schemas.microsoft.com/office/drawing/2014/main" id="{B13AE7C1-4A03-D74E-9E45-D3F8352A53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89178" y="3347606"/>
            <a:ext cx="2297113" cy="115868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63" name="Platshållare för bild 21">
            <a:extLst>
              <a:ext uri="{FF2B5EF4-FFF2-40B4-BE49-F238E27FC236}">
                <a16:creationId xmlns:a16="http://schemas.microsoft.com/office/drawing/2014/main" id="{7A1219AD-DFF4-F14B-B6CE-3E992A002C4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91236" y="3347606"/>
            <a:ext cx="648679" cy="115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sv-SE" dirty="0"/>
              <a:t>Infoga ikon…</a:t>
            </a:r>
          </a:p>
        </p:txBody>
      </p:sp>
      <p:sp>
        <p:nvSpPr>
          <p:cNvPr id="64" name="Platshållare för text 23">
            <a:extLst>
              <a:ext uri="{FF2B5EF4-FFF2-40B4-BE49-F238E27FC236}">
                <a16:creationId xmlns:a16="http://schemas.microsoft.com/office/drawing/2014/main" id="{82490BB9-442A-0840-9245-6B5A4A0B8B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31505" y="4979649"/>
            <a:ext cx="3054786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65" name="Platshållare för text 26">
            <a:extLst>
              <a:ext uri="{FF2B5EF4-FFF2-40B4-BE49-F238E27FC236}">
                <a16:creationId xmlns:a16="http://schemas.microsoft.com/office/drawing/2014/main" id="{EC8E759A-86DA-5842-B5B1-50847DE28D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9178" y="5353973"/>
            <a:ext cx="2297113" cy="115868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66" name="Platshållare för bild 21">
            <a:extLst>
              <a:ext uri="{FF2B5EF4-FFF2-40B4-BE49-F238E27FC236}">
                <a16:creationId xmlns:a16="http://schemas.microsoft.com/office/drawing/2014/main" id="{A9CC6549-1C40-5343-A0FB-E9486E95E21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91236" y="5353973"/>
            <a:ext cx="648679" cy="115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sv-SE" dirty="0"/>
              <a:t>Infoga ikon…</a:t>
            </a:r>
          </a:p>
        </p:txBody>
      </p:sp>
      <p:sp>
        <p:nvSpPr>
          <p:cNvPr id="67" name="Platshållare för text 26">
            <a:extLst>
              <a:ext uri="{FF2B5EF4-FFF2-40B4-BE49-F238E27FC236}">
                <a16:creationId xmlns:a16="http://schemas.microsoft.com/office/drawing/2014/main" id="{0B53A0E9-8657-3848-8489-B18564840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58275" y="4968065"/>
            <a:ext cx="3906217" cy="1544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</p:spTree>
    <p:extLst>
      <p:ext uri="{BB962C8B-B14F-4D97-AF65-F5344CB8AC3E}">
        <p14:creationId xmlns:p14="http://schemas.microsoft.com/office/powerpoint/2010/main" val="35365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DB829F-E2A3-6086-4644-F1E3C689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DA2701-C247-757A-F1B5-5CFB49550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689F02F-4179-F7CF-1126-AEA49861F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E86E3A9-77D2-4AF3-7D26-DE7EE5AEE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0278C03-4B6B-2AAC-6ACE-ADC638525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C90A41D-C1EA-709E-B18F-2D44F88D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7B48-14CB-4065-9F1C-1F014C70ABD2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838060B-0244-BA3B-8270-119ABF4D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F154ED1-805C-DA18-E8F9-9222323C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68B4-EF57-43B7-9726-53CD37EAE9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921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core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ktangel 48">
            <a:extLst>
              <a:ext uri="{FF2B5EF4-FFF2-40B4-BE49-F238E27FC236}">
                <a16:creationId xmlns:a16="http://schemas.microsoft.com/office/drawing/2014/main" id="{992B508A-21DA-0C44-8A55-D71DA432B3A0}"/>
              </a:ext>
            </a:extLst>
          </p:cNvPr>
          <p:cNvSpPr/>
          <p:nvPr userDrawn="1"/>
        </p:nvSpPr>
        <p:spPr>
          <a:xfrm>
            <a:off x="1110503" y="864884"/>
            <a:ext cx="3125050" cy="17579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3BF6BBE4-9FD0-8145-83D5-7A8D44EFF1A1}"/>
              </a:ext>
            </a:extLst>
          </p:cNvPr>
          <p:cNvSpPr/>
          <p:nvPr userDrawn="1"/>
        </p:nvSpPr>
        <p:spPr>
          <a:xfrm>
            <a:off x="1110503" y="2856931"/>
            <a:ext cx="3125050" cy="1757961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C1DEB47B-91AD-4F4A-8F99-96DCF4F81CDF}"/>
              </a:ext>
            </a:extLst>
          </p:cNvPr>
          <p:cNvSpPr/>
          <p:nvPr userDrawn="1"/>
        </p:nvSpPr>
        <p:spPr>
          <a:xfrm>
            <a:off x="1110503" y="4848978"/>
            <a:ext cx="3125050" cy="17579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A39E7B1-73A1-7146-BC62-3D7181638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EAB9503-EFBA-AE40-9A21-055AAAB06E9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421087" y="1756542"/>
            <a:ext cx="4204975" cy="3092436"/>
          </a:xfrm>
          <a:solidFill>
            <a:schemeClr val="accent6">
              <a:alpha val="7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34" name="Platshållare för text 23">
            <a:extLst>
              <a:ext uri="{FF2B5EF4-FFF2-40B4-BE49-F238E27FC236}">
                <a16:creationId xmlns:a16="http://schemas.microsoft.com/office/drawing/2014/main" id="{ECE4676E-DD8D-2D47-A12F-3ED1798D0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505" y="1000471"/>
            <a:ext cx="3054786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6432E21D-5C58-574B-B1C5-64674AA849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9178" y="1374795"/>
            <a:ext cx="2297113" cy="115868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D066CDF-BB13-1D43-9156-722D378D2633}"/>
              </a:ext>
            </a:extLst>
          </p:cNvPr>
          <p:cNvSpPr/>
          <p:nvPr userDrawn="1"/>
        </p:nvSpPr>
        <p:spPr>
          <a:xfrm>
            <a:off x="4421087" y="858405"/>
            <a:ext cx="4211603" cy="8981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1870" y="870037"/>
            <a:ext cx="4049734" cy="797803"/>
          </a:xfrm>
        </p:spPr>
        <p:txBody>
          <a:bodyPr anchor="ctr">
            <a:normAutofit/>
          </a:bodyPr>
          <a:lstStyle>
            <a:lvl1pPr algn="ctr">
              <a:defRPr sz="1800" spc="-1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86CCFFE1-7FA5-334B-9874-DD2535B544BF}"/>
              </a:ext>
            </a:extLst>
          </p:cNvPr>
          <p:cNvSpPr/>
          <p:nvPr userDrawn="1"/>
        </p:nvSpPr>
        <p:spPr>
          <a:xfrm>
            <a:off x="4414459" y="4848978"/>
            <a:ext cx="4211603" cy="17579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Platshållare för bild 13">
            <a:extLst>
              <a:ext uri="{FF2B5EF4-FFF2-40B4-BE49-F238E27FC236}">
                <a16:creationId xmlns:a16="http://schemas.microsoft.com/office/drawing/2014/main" id="{E93843C0-C077-AC4E-BF2C-AE789A7F2E3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24901" y="4848978"/>
            <a:ext cx="3124817" cy="175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Infoga bild…</a:t>
            </a:r>
          </a:p>
        </p:txBody>
      </p:sp>
      <p:sp>
        <p:nvSpPr>
          <p:cNvPr id="59" name="Platshållare för bild 13">
            <a:extLst>
              <a:ext uri="{FF2B5EF4-FFF2-40B4-BE49-F238E27FC236}">
                <a16:creationId xmlns:a16="http://schemas.microsoft.com/office/drawing/2014/main" id="{6691AB05-0607-AA41-B6F5-555BA08EF02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596" y="864883"/>
            <a:ext cx="3124817" cy="175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Infoga bild…</a:t>
            </a:r>
          </a:p>
        </p:txBody>
      </p:sp>
      <p:sp>
        <p:nvSpPr>
          <p:cNvPr id="60" name="Platshållare för bild 13">
            <a:extLst>
              <a:ext uri="{FF2B5EF4-FFF2-40B4-BE49-F238E27FC236}">
                <a16:creationId xmlns:a16="http://schemas.microsoft.com/office/drawing/2014/main" id="{B72460DF-D74E-2C43-90C4-45A5DCAF96D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11596" y="2856931"/>
            <a:ext cx="3124817" cy="175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Infoga bild…</a:t>
            </a:r>
          </a:p>
        </p:txBody>
      </p:sp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34982DDA-EADE-FD4D-9E8A-ED4C8E488C3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91236" y="1374795"/>
            <a:ext cx="648679" cy="115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sv-SE" dirty="0"/>
              <a:t>Infoga ikon…</a:t>
            </a:r>
          </a:p>
        </p:txBody>
      </p:sp>
      <p:sp>
        <p:nvSpPr>
          <p:cNvPr id="61" name="Platshållare för text 23">
            <a:extLst>
              <a:ext uri="{FF2B5EF4-FFF2-40B4-BE49-F238E27FC236}">
                <a16:creationId xmlns:a16="http://schemas.microsoft.com/office/drawing/2014/main" id="{F88EEBBB-D6BA-754F-A603-1784C27E7B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31505" y="2973282"/>
            <a:ext cx="3054786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62" name="Platshållare för text 26">
            <a:extLst>
              <a:ext uri="{FF2B5EF4-FFF2-40B4-BE49-F238E27FC236}">
                <a16:creationId xmlns:a16="http://schemas.microsoft.com/office/drawing/2014/main" id="{B13AE7C1-4A03-D74E-9E45-D3F8352A53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89178" y="3347606"/>
            <a:ext cx="2297113" cy="115868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63" name="Platshållare för bild 21">
            <a:extLst>
              <a:ext uri="{FF2B5EF4-FFF2-40B4-BE49-F238E27FC236}">
                <a16:creationId xmlns:a16="http://schemas.microsoft.com/office/drawing/2014/main" id="{7A1219AD-DFF4-F14B-B6CE-3E992A002C4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91236" y="3347606"/>
            <a:ext cx="648679" cy="115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sv-SE" dirty="0"/>
              <a:t>Infoga ikon…</a:t>
            </a:r>
          </a:p>
        </p:txBody>
      </p:sp>
      <p:sp>
        <p:nvSpPr>
          <p:cNvPr id="64" name="Platshållare för text 23">
            <a:extLst>
              <a:ext uri="{FF2B5EF4-FFF2-40B4-BE49-F238E27FC236}">
                <a16:creationId xmlns:a16="http://schemas.microsoft.com/office/drawing/2014/main" id="{82490BB9-442A-0840-9245-6B5A4A0B8B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31505" y="4979649"/>
            <a:ext cx="3054786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65" name="Platshållare för text 26">
            <a:extLst>
              <a:ext uri="{FF2B5EF4-FFF2-40B4-BE49-F238E27FC236}">
                <a16:creationId xmlns:a16="http://schemas.microsoft.com/office/drawing/2014/main" id="{EC8E759A-86DA-5842-B5B1-50847DE28D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9178" y="5353973"/>
            <a:ext cx="2297113" cy="115868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66" name="Platshållare för bild 21">
            <a:extLst>
              <a:ext uri="{FF2B5EF4-FFF2-40B4-BE49-F238E27FC236}">
                <a16:creationId xmlns:a16="http://schemas.microsoft.com/office/drawing/2014/main" id="{A9CC6549-1C40-5343-A0FB-E9486E95E21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91236" y="5353973"/>
            <a:ext cx="648679" cy="115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sv-SE" dirty="0"/>
              <a:t>Infoga ikon…</a:t>
            </a:r>
          </a:p>
        </p:txBody>
      </p:sp>
      <p:sp>
        <p:nvSpPr>
          <p:cNvPr id="67" name="Platshållare för text 26">
            <a:extLst>
              <a:ext uri="{FF2B5EF4-FFF2-40B4-BE49-F238E27FC236}">
                <a16:creationId xmlns:a16="http://schemas.microsoft.com/office/drawing/2014/main" id="{0B53A0E9-8657-3848-8489-B18564840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58275" y="4968065"/>
            <a:ext cx="3906217" cy="1544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</p:spTree>
    <p:extLst>
      <p:ext uri="{BB962C8B-B14F-4D97-AF65-F5344CB8AC3E}">
        <p14:creationId xmlns:p14="http://schemas.microsoft.com/office/powerpoint/2010/main" val="2197228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core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ktangel 48">
            <a:extLst>
              <a:ext uri="{FF2B5EF4-FFF2-40B4-BE49-F238E27FC236}">
                <a16:creationId xmlns:a16="http://schemas.microsoft.com/office/drawing/2014/main" id="{992B508A-21DA-0C44-8A55-D71DA432B3A0}"/>
              </a:ext>
            </a:extLst>
          </p:cNvPr>
          <p:cNvSpPr/>
          <p:nvPr userDrawn="1"/>
        </p:nvSpPr>
        <p:spPr>
          <a:xfrm>
            <a:off x="1110503" y="864884"/>
            <a:ext cx="3125050" cy="17579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3BF6BBE4-9FD0-8145-83D5-7A8D44EFF1A1}"/>
              </a:ext>
            </a:extLst>
          </p:cNvPr>
          <p:cNvSpPr/>
          <p:nvPr userDrawn="1"/>
        </p:nvSpPr>
        <p:spPr>
          <a:xfrm>
            <a:off x="1110503" y="2856931"/>
            <a:ext cx="3125050" cy="1757961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C1DEB47B-91AD-4F4A-8F99-96DCF4F81CDF}"/>
              </a:ext>
            </a:extLst>
          </p:cNvPr>
          <p:cNvSpPr/>
          <p:nvPr userDrawn="1"/>
        </p:nvSpPr>
        <p:spPr>
          <a:xfrm>
            <a:off x="1110503" y="4848978"/>
            <a:ext cx="3125050" cy="17579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A39E7B1-73A1-7146-BC62-3D7181638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EAB9503-EFBA-AE40-9A21-055AAAB06E9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421087" y="1756542"/>
            <a:ext cx="4204975" cy="3092436"/>
          </a:xfrm>
          <a:solidFill>
            <a:schemeClr val="accent4">
              <a:alpha val="7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Infoga mtrl</a:t>
            </a:r>
          </a:p>
        </p:txBody>
      </p:sp>
      <p:sp>
        <p:nvSpPr>
          <p:cNvPr id="34" name="Platshållare för text 23">
            <a:extLst>
              <a:ext uri="{FF2B5EF4-FFF2-40B4-BE49-F238E27FC236}">
                <a16:creationId xmlns:a16="http://schemas.microsoft.com/office/drawing/2014/main" id="{ECE4676E-DD8D-2D47-A12F-3ED1798D05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505" y="1000471"/>
            <a:ext cx="3054786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6432E21D-5C58-574B-B1C5-64674AA849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9178" y="1374795"/>
            <a:ext cx="2297113" cy="115868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D066CDF-BB13-1D43-9156-722D378D2633}"/>
              </a:ext>
            </a:extLst>
          </p:cNvPr>
          <p:cNvSpPr/>
          <p:nvPr userDrawn="1"/>
        </p:nvSpPr>
        <p:spPr>
          <a:xfrm>
            <a:off x="4421087" y="858405"/>
            <a:ext cx="4211603" cy="8981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1870" y="870037"/>
            <a:ext cx="4049734" cy="797803"/>
          </a:xfrm>
        </p:spPr>
        <p:txBody>
          <a:bodyPr anchor="ctr">
            <a:normAutofit/>
          </a:bodyPr>
          <a:lstStyle>
            <a:lvl1pPr algn="ctr">
              <a:defRPr sz="1800" spc="-1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Ändra rubrikformat</a:t>
            </a:r>
            <a:endParaRPr lang="en-US" dirty="0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86CCFFE1-7FA5-334B-9874-DD2535B544BF}"/>
              </a:ext>
            </a:extLst>
          </p:cNvPr>
          <p:cNvSpPr/>
          <p:nvPr userDrawn="1"/>
        </p:nvSpPr>
        <p:spPr>
          <a:xfrm>
            <a:off x="4414459" y="4848978"/>
            <a:ext cx="4211603" cy="17579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Platshållare för bild 13">
            <a:extLst>
              <a:ext uri="{FF2B5EF4-FFF2-40B4-BE49-F238E27FC236}">
                <a16:creationId xmlns:a16="http://schemas.microsoft.com/office/drawing/2014/main" id="{E93843C0-C077-AC4E-BF2C-AE789A7F2E3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24901" y="4848978"/>
            <a:ext cx="3124817" cy="175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Infoga bild…</a:t>
            </a:r>
          </a:p>
        </p:txBody>
      </p:sp>
      <p:sp>
        <p:nvSpPr>
          <p:cNvPr id="59" name="Platshållare för bild 13">
            <a:extLst>
              <a:ext uri="{FF2B5EF4-FFF2-40B4-BE49-F238E27FC236}">
                <a16:creationId xmlns:a16="http://schemas.microsoft.com/office/drawing/2014/main" id="{6691AB05-0607-AA41-B6F5-555BA08EF02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596" y="864883"/>
            <a:ext cx="3124817" cy="175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Infoga bild…</a:t>
            </a:r>
          </a:p>
        </p:txBody>
      </p:sp>
      <p:sp>
        <p:nvSpPr>
          <p:cNvPr id="60" name="Platshållare för bild 13">
            <a:extLst>
              <a:ext uri="{FF2B5EF4-FFF2-40B4-BE49-F238E27FC236}">
                <a16:creationId xmlns:a16="http://schemas.microsoft.com/office/drawing/2014/main" id="{B72460DF-D74E-2C43-90C4-45A5DCAF96D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11596" y="2856931"/>
            <a:ext cx="3124817" cy="175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Infoga bild…</a:t>
            </a:r>
          </a:p>
        </p:txBody>
      </p:sp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34982DDA-EADE-FD4D-9E8A-ED4C8E488C3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91236" y="1374795"/>
            <a:ext cx="648679" cy="115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sv-SE" dirty="0"/>
              <a:t>Infoga ikon…</a:t>
            </a:r>
          </a:p>
        </p:txBody>
      </p:sp>
      <p:sp>
        <p:nvSpPr>
          <p:cNvPr id="61" name="Platshållare för text 23">
            <a:extLst>
              <a:ext uri="{FF2B5EF4-FFF2-40B4-BE49-F238E27FC236}">
                <a16:creationId xmlns:a16="http://schemas.microsoft.com/office/drawing/2014/main" id="{F88EEBBB-D6BA-754F-A603-1784C27E7B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31505" y="2973282"/>
            <a:ext cx="3054786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62" name="Platshållare för text 26">
            <a:extLst>
              <a:ext uri="{FF2B5EF4-FFF2-40B4-BE49-F238E27FC236}">
                <a16:creationId xmlns:a16="http://schemas.microsoft.com/office/drawing/2014/main" id="{B13AE7C1-4A03-D74E-9E45-D3F8352A53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89178" y="3347606"/>
            <a:ext cx="2297113" cy="115868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63" name="Platshållare för bild 21">
            <a:extLst>
              <a:ext uri="{FF2B5EF4-FFF2-40B4-BE49-F238E27FC236}">
                <a16:creationId xmlns:a16="http://schemas.microsoft.com/office/drawing/2014/main" id="{7A1219AD-DFF4-F14B-B6CE-3E992A002C4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91236" y="3347606"/>
            <a:ext cx="648679" cy="115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sv-SE" dirty="0"/>
              <a:t>Infoga ikon…</a:t>
            </a:r>
          </a:p>
        </p:txBody>
      </p:sp>
      <p:sp>
        <p:nvSpPr>
          <p:cNvPr id="64" name="Platshållare för text 23">
            <a:extLst>
              <a:ext uri="{FF2B5EF4-FFF2-40B4-BE49-F238E27FC236}">
                <a16:creationId xmlns:a16="http://schemas.microsoft.com/office/drawing/2014/main" id="{82490BB9-442A-0840-9245-6B5A4A0B8B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31505" y="4979649"/>
            <a:ext cx="3054786" cy="338974"/>
          </a:xfrm>
        </p:spPr>
        <p:txBody>
          <a:bodyPr>
            <a:normAutofit/>
          </a:bodyPr>
          <a:lstStyle>
            <a:lvl1pPr marL="0" indent="0">
              <a:buNone/>
              <a:defRPr sz="1600" b="1" i="0" spc="-15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RUBRIK</a:t>
            </a:r>
          </a:p>
        </p:txBody>
      </p:sp>
      <p:sp>
        <p:nvSpPr>
          <p:cNvPr id="65" name="Platshållare för text 26">
            <a:extLst>
              <a:ext uri="{FF2B5EF4-FFF2-40B4-BE49-F238E27FC236}">
                <a16:creationId xmlns:a16="http://schemas.microsoft.com/office/drawing/2014/main" id="{EC8E759A-86DA-5842-B5B1-50847DE28D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9178" y="5353973"/>
            <a:ext cx="2297113" cy="1158680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  <p:sp>
        <p:nvSpPr>
          <p:cNvPr id="66" name="Platshållare för bild 21">
            <a:extLst>
              <a:ext uri="{FF2B5EF4-FFF2-40B4-BE49-F238E27FC236}">
                <a16:creationId xmlns:a16="http://schemas.microsoft.com/office/drawing/2014/main" id="{A9CC6549-1C40-5343-A0FB-E9486E95E21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91236" y="5353973"/>
            <a:ext cx="648679" cy="115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sv-SE" dirty="0"/>
              <a:t>Infoga ikon…</a:t>
            </a:r>
          </a:p>
        </p:txBody>
      </p:sp>
      <p:sp>
        <p:nvSpPr>
          <p:cNvPr id="67" name="Platshållare för text 26">
            <a:extLst>
              <a:ext uri="{FF2B5EF4-FFF2-40B4-BE49-F238E27FC236}">
                <a16:creationId xmlns:a16="http://schemas.microsoft.com/office/drawing/2014/main" id="{0B53A0E9-8657-3848-8489-B18564840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58275" y="4968065"/>
            <a:ext cx="3906217" cy="1544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Ändra text…</a:t>
            </a:r>
          </a:p>
        </p:txBody>
      </p:sp>
    </p:spTree>
    <p:extLst>
      <p:ext uri="{BB962C8B-B14F-4D97-AF65-F5344CB8AC3E}">
        <p14:creationId xmlns:p14="http://schemas.microsoft.com/office/powerpoint/2010/main" val="34220675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0FD9171-CA1A-4D1D-ACA2-AEED91378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4828" y="1020420"/>
            <a:ext cx="5157787" cy="46424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ÄNDRA TABELLRUBRIK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828" y="1559704"/>
            <a:ext cx="10512422" cy="401540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200">
                <a:solidFill>
                  <a:schemeClr val="accent3"/>
                </a:solidFill>
              </a:defRPr>
            </a:lvl4pPr>
            <a:lvl5pPr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DECBDC-1966-9E41-92F2-A430DB41C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239" y="222238"/>
            <a:ext cx="10515600" cy="444701"/>
          </a:xfrm>
        </p:spPr>
        <p:txBody>
          <a:bodyPr anchor="b">
            <a:normAutofit/>
          </a:bodyPr>
          <a:lstStyle>
            <a:lvl1pPr>
              <a:defRPr sz="28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E7486EB-064D-D845-9F11-A9E0F0D3F3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000" y="0"/>
            <a:ext cx="720000" cy="840000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31717C2-4D79-C747-86FE-CD89F756BD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3239" y="619556"/>
            <a:ext cx="10514011" cy="368904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cap="all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ÄNDRA UNDERRUBRIK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852B55-BC39-F745-B796-0B89EB8C050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04828" y="5579981"/>
            <a:ext cx="10514012" cy="444701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sysDash"/>
          </a:ln>
        </p:spPr>
        <p:txBody>
          <a:bodyPr tIns="144000" bIns="144000" anchor="t">
            <a:spAutoFit/>
          </a:bodyPr>
          <a:lstStyle>
            <a:lvl1pPr marL="0" indent="0" algn="l">
              <a:lnSpc>
                <a:spcPts val="1220"/>
              </a:lnSpc>
              <a:spcBef>
                <a:spcPts val="400"/>
              </a:spcBef>
              <a:buNone/>
              <a:defRPr sz="1100" b="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Fyll i kommentar</a:t>
            </a:r>
          </a:p>
        </p:txBody>
      </p:sp>
    </p:spTree>
    <p:extLst>
      <p:ext uri="{BB962C8B-B14F-4D97-AF65-F5344CB8AC3E}">
        <p14:creationId xmlns:p14="http://schemas.microsoft.com/office/powerpoint/2010/main" val="330613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5A5BEC-E153-9D8E-CCA5-45905ED2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C4912EC-BF00-0104-9848-D041199C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7B48-14CB-4065-9F1C-1F014C70ABD2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6484C83-87BC-CF96-E85D-24161C48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B9673EE-2203-D43B-0479-2D0E0B6A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68B4-EF57-43B7-9726-53CD37EAE9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942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A38922-7BBD-978D-3ABF-BA6A2711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7B48-14CB-4065-9F1C-1F014C70ABD2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9C70311-B6BB-5163-4B51-8538026B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64785A6-D2F8-7BDD-1769-D50637DE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68B4-EF57-43B7-9726-53CD37EAE9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86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C14EC9-5DDD-6FFB-A4AA-C031D90A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310767-6D83-3D38-619B-976914116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C66FF5-8A5C-8ECD-9AE2-191E9996D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22F3379-3666-A5AB-09B4-437848A3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7B48-14CB-4065-9F1C-1F014C70ABD2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2EE5E0C-C513-2102-B4AD-248E9A4C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8DED17D-8BA3-D15D-A137-03D0DB99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68B4-EF57-43B7-9726-53CD37EAE9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91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933D17-852A-307E-5B9D-AECBD8BB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356D611-160F-5926-DB22-76B1E9E09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BC9209-94FF-35F3-F190-EA74246FC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3786EB-F79A-6728-F277-973151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7B48-14CB-4065-9F1C-1F014C70ABD2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0ADFE8-5BD0-4D85-BB59-0D0A058A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69DC03-CB63-03A7-1C88-2F028105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68B4-EF57-43B7-9726-53CD37EAE9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3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7C53DAF-729C-C480-8747-66BFD4CC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DFFFE7-5D3A-6C87-45A1-1238BA387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EBCE4C-2472-3F66-788F-67890A9F9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1C7B48-14CB-4065-9F1C-1F014C70ABD2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630B08-AC1A-64BE-5F90-9695D69ED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B01494-EE28-0126-9F34-E893007B5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7968B4-EF57-43B7-9726-53CD37EAE9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0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3240" y="26507"/>
            <a:ext cx="10515600" cy="901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240" y="1046922"/>
            <a:ext cx="10515600" cy="547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spc="-150" baseline="0">
          <a:solidFill>
            <a:schemeClr val="accent2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C74AC0-C1D5-4BAB-A78D-22397574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0273"/>
            <a:ext cx="9144000" cy="1605799"/>
          </a:xfrm>
        </p:spPr>
        <p:txBody>
          <a:bodyPr/>
          <a:lstStyle/>
          <a:p>
            <a:r>
              <a:rPr lang="sv-SE" dirty="0"/>
              <a:t>SPORTNAVIGATORN </a:t>
            </a:r>
            <a:br>
              <a:rPr lang="sv-SE" dirty="0"/>
            </a:br>
            <a:r>
              <a:rPr lang="sv-SE" dirty="0"/>
              <a:t>2025</a:t>
            </a:r>
          </a:p>
        </p:txBody>
      </p:sp>
      <p:pic>
        <p:nvPicPr>
          <p:cNvPr id="7" name="Bildobjekt 6" descr="En bild som visar logotyp, Teckensnitt, Grafik, symbol&#10;&#10;AI-genererat innehåll kan vara felaktigt.">
            <a:extLst>
              <a:ext uri="{FF2B5EF4-FFF2-40B4-BE49-F238E27FC236}">
                <a16:creationId xmlns:a16="http://schemas.microsoft.com/office/drawing/2014/main" id="{5D575FD1-2B6B-0F67-9993-28F728064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9467" y="5959127"/>
            <a:ext cx="1923474" cy="51065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458E79E-CA1D-E75C-D481-F894854ACB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59" y="5726834"/>
            <a:ext cx="1333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2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Platshållare för diagram 12">
            <a:extLst>
              <a:ext uri="{FF2B5EF4-FFF2-40B4-BE49-F238E27FC236}">
                <a16:creationId xmlns:a16="http://schemas.microsoft.com/office/drawing/2014/main" id="{97FDCFAC-330E-1E77-7350-71C10A4EFFD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104900" y="1558925"/>
          <a:ext cx="10512425" cy="401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Vänster klammerparentes 5">
            <a:extLst>
              <a:ext uri="{FF2B5EF4-FFF2-40B4-BE49-F238E27FC236}">
                <a16:creationId xmlns:a16="http://schemas.microsoft.com/office/drawing/2014/main" id="{03F2F958-1AB1-27EA-F6C3-87D0F05E3170}"/>
              </a:ext>
            </a:extLst>
          </p:cNvPr>
          <p:cNvSpPr/>
          <p:nvPr/>
        </p:nvSpPr>
        <p:spPr>
          <a:xfrm rot="5400000">
            <a:off x="7314518" y="274559"/>
            <a:ext cx="118050" cy="3276000"/>
          </a:xfrm>
          <a:prstGeom prst="leftBrace">
            <a:avLst>
              <a:gd name="adj1" fmla="val 8333"/>
              <a:gd name="adj2" fmla="val 50000"/>
            </a:avLst>
          </a:prstGeom>
          <a:noFill/>
          <a:ln w="3175" cap="flat">
            <a:solidFill>
              <a:schemeClr val="accent1"/>
            </a:solidFill>
            <a:prstDash val="solid"/>
            <a:round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280792B-4BB7-90E9-9A56-56255BA6487C}"/>
              </a:ext>
            </a:extLst>
          </p:cNvPr>
          <p:cNvSpPr txBox="1"/>
          <p:nvPr/>
        </p:nvSpPr>
        <p:spPr>
          <a:xfrm>
            <a:off x="6670611" y="1619236"/>
            <a:ext cx="1368152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6-10 = 53%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35F30B1-7544-C8FA-C2B7-0FAAF5C4737B}"/>
              </a:ext>
            </a:extLst>
          </p:cNvPr>
          <p:cNvSpPr txBox="1"/>
          <p:nvPr/>
        </p:nvSpPr>
        <p:spPr>
          <a:xfrm>
            <a:off x="1596570" y="243281"/>
            <a:ext cx="5579550" cy="6459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4141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A3C28D-AED9-BEF8-E44F-C28B5F10D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Hur stort intresse har du för sport när det gäller…?</a:t>
            </a:r>
          </a:p>
        </p:txBody>
      </p:sp>
      <p:sp>
        <p:nvSpPr>
          <p:cNvPr id="5" name="Rubrik 3">
            <a:extLst>
              <a:ext uri="{FF2B5EF4-FFF2-40B4-BE49-F238E27FC236}">
                <a16:creationId xmlns:a16="http://schemas.microsoft.com/office/drawing/2014/main" id="{69EDFD87-4984-4962-633A-DB3112A9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Svenskarnas idrottsintresse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D8A6F378-F53C-1BDD-DF8B-587F15972E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sz="1200" dirty="0"/>
              <a:t>Bas</a:t>
            </a:r>
            <a:r>
              <a:rPr lang="sv-SE" sz="1200"/>
              <a:t>: Samtliga</a:t>
            </a:r>
            <a:endParaRPr lang="sv-SE" sz="1200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5FEF5-82D4-3DE1-6879-49FFFD20B72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04828" y="5579981"/>
            <a:ext cx="10514012" cy="598589"/>
          </a:xfrm>
        </p:spPr>
        <p:txBody>
          <a:bodyPr/>
          <a:lstStyle/>
          <a:p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Respondenterna får svara på en skala mellan 0-10 och vi slår samman resultaten i relevanta kluster för bättre överblick. 53% är intresserade av sport och </a:t>
            </a:r>
            <a:r>
              <a:rPr lang="sv-SE" kern="0" dirty="0">
                <a:solidFill>
                  <a:schemeClr val="accent1"/>
                </a:solidFill>
                <a:ea typeface="Tahoma" panose="020B0604030504040204" pitchFamily="34" charset="0"/>
                <a:sym typeface="Arial"/>
              </a:rPr>
              <a:t>61</a:t>
            </a: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% har ett stort intresse </a:t>
            </a:r>
            <a:r>
              <a:rPr lang="sv-SE" sz="1100" kern="0" dirty="0">
                <a:solidFill>
                  <a:schemeClr val="accent1"/>
                </a:solidFill>
                <a:ea typeface="Tahoma" panose="020B0604030504040204" pitchFamily="34" charset="0"/>
                <a:sym typeface="Arial"/>
              </a:rPr>
              <a:t>av </a:t>
            </a:r>
            <a:r>
              <a:rPr kumimoji="0" lang="sv-SE" sz="11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att själv träna och hålla sig aktiv. </a:t>
            </a:r>
          </a:p>
        </p:txBody>
      </p: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A9651D24-758C-5063-09E6-4CD0F30ECA4B}"/>
              </a:ext>
            </a:extLst>
          </p:cNvPr>
          <p:cNvCxnSpPr>
            <a:cxnSpLocks/>
          </p:cNvCxnSpPr>
          <p:nvPr/>
        </p:nvCxnSpPr>
        <p:spPr>
          <a:xfrm>
            <a:off x="1103239" y="2542936"/>
            <a:ext cx="9265554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text 1">
            <a:extLst>
              <a:ext uri="{FF2B5EF4-FFF2-40B4-BE49-F238E27FC236}">
                <a16:creationId xmlns:a16="http://schemas.microsoft.com/office/drawing/2014/main" id="{AD13C8A5-0BA3-1D13-C3D9-4353D6ADDFBC}"/>
              </a:ext>
            </a:extLst>
          </p:cNvPr>
          <p:cNvSpPr txBox="1">
            <a:spLocks/>
          </p:cNvSpPr>
          <p:nvPr/>
        </p:nvSpPr>
        <p:spPr>
          <a:xfrm>
            <a:off x="1104828" y="1094923"/>
            <a:ext cx="9893139" cy="4642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B3A36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rgbClr val="0028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8" name="Tabell 20">
            <a:extLst>
              <a:ext uri="{FF2B5EF4-FFF2-40B4-BE49-F238E27FC236}">
                <a16:creationId xmlns:a16="http://schemas.microsoft.com/office/drawing/2014/main" id="{648C746A-ADE0-66D3-826B-0E75944BE9D9}"/>
              </a:ext>
            </a:extLst>
          </p:cNvPr>
          <p:cNvGraphicFramePr>
            <a:graphicFrameLocks noGrp="1"/>
          </p:cNvGraphicFramePr>
          <p:nvPr/>
        </p:nvGraphicFramePr>
        <p:xfrm>
          <a:off x="9158055" y="1467702"/>
          <a:ext cx="2592957" cy="32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319">
                  <a:extLst>
                    <a:ext uri="{9D8B030D-6E8A-4147-A177-3AD203B41FA5}">
                      <a16:colId xmlns:a16="http://schemas.microsoft.com/office/drawing/2014/main" val="1391791273"/>
                    </a:ext>
                  </a:extLst>
                </a:gridCol>
                <a:gridCol w="864319">
                  <a:extLst>
                    <a:ext uri="{9D8B030D-6E8A-4147-A177-3AD203B41FA5}">
                      <a16:colId xmlns:a16="http://schemas.microsoft.com/office/drawing/2014/main" val="1602770081"/>
                    </a:ext>
                  </a:extLst>
                </a:gridCol>
                <a:gridCol w="864319">
                  <a:extLst>
                    <a:ext uri="{9D8B030D-6E8A-4147-A177-3AD203B41FA5}">
                      <a16:colId xmlns:a16="http://schemas.microsoft.com/office/drawing/2014/main" val="1047883728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450025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128811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65922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16817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035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1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4206CAB-F7D4-F410-2660-E37DF4EE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Intresse för idrotter – Total</a:t>
            </a:r>
          </a:p>
        </p:txBody>
      </p:sp>
      <p:graphicFrame>
        <p:nvGraphicFramePr>
          <p:cNvPr id="7" name="Platshållare för innehåll 13">
            <a:extLst>
              <a:ext uri="{FF2B5EF4-FFF2-40B4-BE49-F238E27FC236}">
                <a16:creationId xmlns:a16="http://schemas.microsoft.com/office/drawing/2014/main" id="{13E2E17A-0E66-32A3-78B4-91EB2B6B64A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240404" y="1359674"/>
          <a:ext cx="5805778" cy="51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Platshållare för innehåll 13">
            <a:extLst>
              <a:ext uri="{FF2B5EF4-FFF2-40B4-BE49-F238E27FC236}">
                <a16:creationId xmlns:a16="http://schemas.microsoft.com/office/drawing/2014/main" id="{6083840B-0F7C-DE3F-B85B-3DB63D7FCAC4}"/>
              </a:ext>
            </a:extLst>
          </p:cNvPr>
          <p:cNvGraphicFramePr>
            <a:graphicFrameLocks/>
          </p:cNvGraphicFramePr>
          <p:nvPr/>
        </p:nvGraphicFramePr>
        <p:xfrm>
          <a:off x="6386223" y="1359673"/>
          <a:ext cx="5805778" cy="51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621B3573-4298-B7CF-387A-F82B776C7D13}"/>
              </a:ext>
            </a:extLst>
          </p:cNvPr>
          <p:cNvCxnSpPr/>
          <p:nvPr/>
        </p:nvCxnSpPr>
        <p:spPr>
          <a:xfrm>
            <a:off x="5820355" y="1415332"/>
            <a:ext cx="0" cy="493200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text 1">
            <a:extLst>
              <a:ext uri="{FF2B5EF4-FFF2-40B4-BE49-F238E27FC236}">
                <a16:creationId xmlns:a16="http://schemas.microsoft.com/office/drawing/2014/main" id="{0958AEDB-9710-B23C-AE97-A3C5BBC43914}"/>
              </a:ext>
            </a:extLst>
          </p:cNvPr>
          <p:cNvSpPr txBox="1">
            <a:spLocks/>
          </p:cNvSpPr>
          <p:nvPr/>
        </p:nvSpPr>
        <p:spPr>
          <a:xfrm>
            <a:off x="6096000" y="6431586"/>
            <a:ext cx="5912426" cy="368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A36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00" b="1" i="1" u="none" strike="noStrike" kern="1200" cap="none" spc="0" normalizeH="0" baseline="0" noProof="0" dirty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Fråga: </a:t>
            </a: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Hur intresserad är du av följande idrotter? (svarsandel 6-10 på en intresseskala mellan 0-10)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6A1E30C-D706-29AA-E056-2DB8B9FA3D68}"/>
              </a:ext>
            </a:extLst>
          </p:cNvPr>
          <p:cNvSpPr txBox="1"/>
          <p:nvPr/>
        </p:nvSpPr>
        <p:spPr>
          <a:xfrm>
            <a:off x="1240404" y="882595"/>
            <a:ext cx="4579951" cy="3975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Plats 1-25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65F9932-2DFC-AEC8-7567-592B8752F629}"/>
              </a:ext>
            </a:extLst>
          </p:cNvPr>
          <p:cNvSpPr txBox="1"/>
          <p:nvPr/>
        </p:nvSpPr>
        <p:spPr>
          <a:xfrm>
            <a:off x="5820355" y="883920"/>
            <a:ext cx="4579951" cy="3975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Plats 26-51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74317AD-1139-8782-1AAC-F1DD9C5B655E}"/>
              </a:ext>
            </a:extLst>
          </p:cNvPr>
          <p:cNvSpPr txBox="1"/>
          <p:nvPr/>
        </p:nvSpPr>
        <p:spPr>
          <a:xfrm>
            <a:off x="8473642" y="4778270"/>
            <a:ext cx="4008582" cy="9605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Intresse</a:t>
            </a:r>
            <a:r>
              <a:rPr kumimoji="0" lang="sv-SE" sz="1200" b="1" i="0" u="sng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Idrotter</a:t>
            </a:r>
            <a:r>
              <a:rPr kumimoji="0" lang="sv-SE" sz="1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2024	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Fotboll					</a:t>
            </a:r>
            <a:r>
              <a:rPr lang="sv-S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	</a:t>
            </a:r>
            <a:r>
              <a:rPr lang="sv-S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Ishockey				</a:t>
            </a:r>
            <a:r>
              <a:rPr lang="sv-S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	</a:t>
            </a:r>
            <a:r>
              <a:rPr lang="sv-S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Friidrott				</a:t>
            </a:r>
            <a:r>
              <a:rPr lang="sv-S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	</a:t>
            </a:r>
            <a:r>
              <a:rPr lang="sv-S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Noterbart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Bordtennis				</a:t>
            </a:r>
            <a:r>
              <a:rPr lang="sv-SE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r>
              <a:rPr lang="sv-S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22%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Beach Volley				10%	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Ridsport				15%</a:t>
            </a:r>
            <a:r>
              <a:rPr lang="sv-S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6A5F143-4B73-B56E-653E-04DD86DF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Intresse för landslag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FA253E8-3BFB-7903-8A34-361280F39D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sz="1200" dirty="0"/>
              <a:t>Bas: 2000 respondenter</a:t>
            </a:r>
          </a:p>
        </p:txBody>
      </p:sp>
      <p:graphicFrame>
        <p:nvGraphicFramePr>
          <p:cNvPr id="7" name="Platshållare för innehåll 13">
            <a:extLst>
              <a:ext uri="{FF2B5EF4-FFF2-40B4-BE49-F238E27FC236}">
                <a16:creationId xmlns:a16="http://schemas.microsoft.com/office/drawing/2014/main" id="{F8BF9ADA-846A-6EAC-4321-75C1A3CA3EB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104900" y="1216550"/>
          <a:ext cx="10512425" cy="4929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6FF7F684-0A7A-E248-032B-8CFBF7BF2CC6}"/>
              </a:ext>
            </a:extLst>
          </p:cNvPr>
          <p:cNvSpPr txBox="1">
            <a:spLocks/>
          </p:cNvSpPr>
          <p:nvPr/>
        </p:nvSpPr>
        <p:spPr>
          <a:xfrm>
            <a:off x="1104827" y="6088566"/>
            <a:ext cx="7080167" cy="614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A36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" b="1" i="1" u="none" strike="noStrike" kern="1200" cap="none" spc="0" normalizeH="0" baseline="0" noProof="0" dirty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Fråga: 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Hur intresserad är du av följande landslag? (svarsandel 6-10 på en intresseskala mellan 0-10)</a:t>
            </a:r>
          </a:p>
        </p:txBody>
      </p:sp>
    </p:spTree>
    <p:extLst>
      <p:ext uri="{BB962C8B-B14F-4D97-AF65-F5344CB8AC3E}">
        <p14:creationId xmlns:p14="http://schemas.microsoft.com/office/powerpoint/2010/main" val="328627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E1191-2756-38DE-E1DE-222D605C2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255A27F-7272-DB4E-5925-6C4503FF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Intresse för idrottsevenemang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1D01D46-7BEE-91C8-CAFD-218D0DA567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sz="1200" dirty="0"/>
              <a:t>Bas: 2000 respondenter</a:t>
            </a:r>
          </a:p>
        </p:txBody>
      </p:sp>
      <p:graphicFrame>
        <p:nvGraphicFramePr>
          <p:cNvPr id="7" name="Platshållare för innehåll 13">
            <a:extLst>
              <a:ext uri="{FF2B5EF4-FFF2-40B4-BE49-F238E27FC236}">
                <a16:creationId xmlns:a16="http://schemas.microsoft.com/office/drawing/2014/main" id="{3B491889-6619-8708-A77F-56FC6E99BCC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8880740"/>
              </p:ext>
            </p:extLst>
          </p:nvPr>
        </p:nvGraphicFramePr>
        <p:xfrm>
          <a:off x="1104900" y="1216550"/>
          <a:ext cx="10512425" cy="4929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F3F541C9-7D14-5348-A150-3DDBB142B62B}"/>
              </a:ext>
            </a:extLst>
          </p:cNvPr>
          <p:cNvSpPr txBox="1">
            <a:spLocks/>
          </p:cNvSpPr>
          <p:nvPr/>
        </p:nvSpPr>
        <p:spPr>
          <a:xfrm>
            <a:off x="1104827" y="6088566"/>
            <a:ext cx="7080167" cy="614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A36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" b="1" i="1" u="none" strike="noStrike" kern="1200" cap="none" spc="0" normalizeH="0" baseline="0" noProof="0" dirty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Fråga: 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Hur intresserad är du av följande evenemang? (svarsandel 6-10 på en intresseskala mellan 0-10)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676B4E9-D434-3AAA-083C-3061B3BDDAD4}"/>
              </a:ext>
            </a:extLst>
          </p:cNvPr>
          <p:cNvSpPr txBox="1"/>
          <p:nvPr/>
        </p:nvSpPr>
        <p:spPr>
          <a:xfrm>
            <a:off x="7897091" y="3112655"/>
            <a:ext cx="4008582" cy="9605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Intresse:				2023	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Finnkampen				37%	37%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Folksam Grand Prix			19%	20%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SM-veckan				28%	28%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 Sommar				55%	57%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BAUHAUS- Galan			19%	23%</a:t>
            </a:r>
          </a:p>
        </p:txBody>
      </p:sp>
    </p:spTree>
    <p:extLst>
      <p:ext uri="{BB962C8B-B14F-4D97-AF65-F5344CB8AC3E}">
        <p14:creationId xmlns:p14="http://schemas.microsoft.com/office/powerpoint/2010/main" val="107315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025A3-8130-66F0-AD04-71DF9EE9C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60D79FC-7C44-CB25-C971-45EE7C45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Intresse för aktiva idrottsprofiler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3771AEB-7948-6889-8983-CD48E417F4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sz="1200" dirty="0"/>
              <a:t>Bas: 2000 respondenter</a:t>
            </a:r>
          </a:p>
        </p:txBody>
      </p:sp>
      <p:graphicFrame>
        <p:nvGraphicFramePr>
          <p:cNvPr id="7" name="Platshållare för innehåll 13">
            <a:extLst>
              <a:ext uri="{FF2B5EF4-FFF2-40B4-BE49-F238E27FC236}">
                <a16:creationId xmlns:a16="http://schemas.microsoft.com/office/drawing/2014/main" id="{56D12178-980B-7446-A5A5-C48B1F17E25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6928501"/>
              </p:ext>
            </p:extLst>
          </p:nvPr>
        </p:nvGraphicFramePr>
        <p:xfrm>
          <a:off x="1106414" y="979943"/>
          <a:ext cx="10512425" cy="552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5C0B5E0D-C6E8-BD35-E9A4-418E45D836EF}"/>
              </a:ext>
            </a:extLst>
          </p:cNvPr>
          <p:cNvSpPr txBox="1">
            <a:spLocks/>
          </p:cNvSpPr>
          <p:nvPr/>
        </p:nvSpPr>
        <p:spPr>
          <a:xfrm>
            <a:off x="1104827" y="6088566"/>
            <a:ext cx="7080167" cy="614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3A36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" b="1" i="1" u="none" strike="noStrike" kern="1200" cap="none" spc="0" normalizeH="0" baseline="0" noProof="0" dirty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Fråga: 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Hur intresserad är du av följande evenemang? (svarsandel 6-10 på en intresseskala mellan 0-10)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06D8D5B-932D-5ABC-433C-58AF0A236177}"/>
              </a:ext>
            </a:extLst>
          </p:cNvPr>
          <p:cNvSpPr txBox="1"/>
          <p:nvPr/>
        </p:nvSpPr>
        <p:spPr>
          <a:xfrm>
            <a:off x="7195128" y="3946543"/>
            <a:ext cx="4673600" cy="9605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Intresse:				2023	2024	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Armand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Duplantis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47%	45%	52%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Daniel Ståhl				32%	31%	29%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Andreas Almgren			-	-	16%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Khaddi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Sagnia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18%	13%	16%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Melwin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Lycke Holm			-	-	14%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Perseus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Karlström			-	-	12%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Maja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Åskag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-	12%	-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Idrottsprofilerna utgörs av aktiva idrottare och uppdateras årsvis i augusti. Kriterierna för att komma med bygger både på idrottsliga prestationer samt popularitet och eftersom antalet möjliga profiler är begränsat används en modell där olika idrottsprofiler roteras årligen.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-tema">
  <a:themeElements>
    <a:clrScheme name="UII">
      <a:dk1>
        <a:srgbClr val="414143"/>
      </a:dk1>
      <a:lt1>
        <a:srgbClr val="FFFFFF"/>
      </a:lt1>
      <a:dk2>
        <a:srgbClr val="44546A"/>
      </a:dk2>
      <a:lt2>
        <a:srgbClr val="E7E6E6"/>
      </a:lt2>
      <a:accent1>
        <a:srgbClr val="002853"/>
      </a:accent1>
      <a:accent2>
        <a:srgbClr val="B3A368"/>
      </a:accent2>
      <a:accent3>
        <a:srgbClr val="717075"/>
      </a:accent3>
      <a:accent4>
        <a:srgbClr val="8EAE15"/>
      </a:accent4>
      <a:accent5>
        <a:srgbClr val="4B99A5"/>
      </a:accent5>
      <a:accent6>
        <a:srgbClr val="AA4DA1"/>
      </a:accent6>
      <a:hlink>
        <a:srgbClr val="D38419"/>
      </a:hlink>
      <a:folHlink>
        <a:srgbClr val="851AF8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noAutofit/>
      </a:bodyPr>
      <a:lstStyle>
        <a:defPPr algn="l">
          <a:defRPr sz="1200" i="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.potx" id="{5CC57985-0F81-4C1B-8BFC-D5C8ED087994}" vid="{1EC32318-AE1E-4C8B-BBDB-D1A7D750EA0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UI färger">
    <a:dk1>
      <a:srgbClr val="002855"/>
    </a:dk1>
    <a:lt1>
      <a:srgbClr val="B3A369"/>
    </a:lt1>
    <a:dk2>
      <a:srgbClr val="000000"/>
    </a:dk2>
    <a:lt2>
      <a:srgbClr val="FFFFFF"/>
    </a:lt2>
    <a:accent1>
      <a:srgbClr val="C5B783"/>
    </a:accent1>
    <a:accent2>
      <a:srgbClr val="333399"/>
    </a:accent2>
    <a:accent3>
      <a:srgbClr val="862633"/>
    </a:accent3>
    <a:accent4>
      <a:srgbClr val="005338"/>
    </a:accent4>
    <a:accent5>
      <a:srgbClr val="7D7D7D"/>
    </a:accent5>
    <a:accent6>
      <a:srgbClr val="B3A369"/>
    </a:accent6>
    <a:hlink>
      <a:srgbClr val="002855"/>
    </a:hlink>
    <a:folHlink>
      <a:srgbClr val="220022"/>
    </a:folHlink>
  </a:clrScheme>
  <a:fontScheme name="UI Typsnitt">
    <a:majorFont>
      <a:latin typeface="Baskerville Old Face"/>
      <a:ea typeface="Helvetica"/>
      <a:cs typeface="Helvetica"/>
    </a:majorFont>
    <a:minorFont>
      <a:latin typeface="Tahoma"/>
      <a:ea typeface="Arial"/>
      <a:cs typeface="Arial"/>
    </a:minorFont>
  </a:fontScheme>
  <a:fmtScheme name="Anpassad formgivning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0000" dir="5400000" rotWithShape="0">
            <a:srgbClr val="000000">
              <a:alpha val="38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459</Words>
  <Application>Microsoft Office PowerPoint</Application>
  <PresentationFormat>Bredbild</PresentationFormat>
  <Paragraphs>62</Paragraphs>
  <Slides>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Open Sans Extrabold</vt:lpstr>
      <vt:lpstr>Tahoma</vt:lpstr>
      <vt:lpstr>Office-tema</vt:lpstr>
      <vt:lpstr>1_Office-tema</vt:lpstr>
      <vt:lpstr>SPORTNAVIGATORN  2025</vt:lpstr>
      <vt:lpstr>Svenskarnas idrottsintresse</vt:lpstr>
      <vt:lpstr>Intresse för idrotter – Total</vt:lpstr>
      <vt:lpstr>Intresse för landslag</vt:lpstr>
      <vt:lpstr>Intresse för idrottsevenemang</vt:lpstr>
      <vt:lpstr>Intresse för aktiva idrottsprofiler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Larsson</dc:creator>
  <cp:lastModifiedBy>Claes Winterfeldt</cp:lastModifiedBy>
  <cp:revision>2</cp:revision>
  <dcterms:created xsi:type="dcterms:W3CDTF">2025-02-02T17:51:11Z</dcterms:created>
  <dcterms:modified xsi:type="dcterms:W3CDTF">2026-02-05T14:42:12Z</dcterms:modified>
</cp:coreProperties>
</file>